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1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199.xml" ContentType="application/vnd.openxmlformats-officedocument.presentationml.slide+xml"/>
  <Override PartName="/ppt/slides/slide198.xml" ContentType="application/vnd.openxmlformats-officedocument.presentationml.slide+xml"/>
  <Override PartName="/ppt/slides/slide197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21.xml" ContentType="application/vnd.openxmlformats-officedocument.presentationml.slide+xml"/>
  <Override PartName="/ppt/slides/slide220.xml" ContentType="application/vnd.openxmlformats-officedocument.presentationml.slide+xml"/>
  <Override PartName="/ppt/slides/slide219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188.xml" ContentType="application/vnd.openxmlformats-officedocument.presentationml.slide+xml"/>
  <Override PartName="/ppt/slides/slide187.xml" ContentType="application/vnd.openxmlformats-officedocument.presentationml.slide+xml"/>
  <Override PartName="/ppt/slides/slide186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55.xml" ContentType="application/vnd.openxmlformats-officedocument.presentationml.slide+xml"/>
  <Override PartName="/ppt/slides/slide154.xml" ContentType="application/vnd.openxmlformats-officedocument.presentationml.slide+xml"/>
  <Override PartName="/ppt/slides/slide153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77.xml" ContentType="application/vnd.openxmlformats-officedocument.presentationml.slide+xml"/>
  <Override PartName="/ppt/slides/slide176.xml" ContentType="application/vnd.openxmlformats-officedocument.presentationml.slide+xml"/>
  <Override PartName="/ppt/slides/slide175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87.xml" ContentType="application/vnd.openxmlformats-officedocument.presentationml.slide+xml"/>
  <Override PartName="/ppt/slides/slide286.xml" ContentType="application/vnd.openxmlformats-officedocument.presentationml.slide+xml"/>
  <Override PartName="/ppt/slides/slide285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09.xml" ContentType="application/vnd.openxmlformats-officedocument.presentationml.slide+xml"/>
  <Override PartName="/ppt/slides/slide308.xml" ContentType="application/vnd.openxmlformats-officedocument.presentationml.slide+xml"/>
  <Override PartName="/ppt/slides/slide307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276.xml" ContentType="application/vnd.openxmlformats-officedocument.presentationml.slide+xml"/>
  <Override PartName="/ppt/slides/slide275.xml" ContentType="application/vnd.openxmlformats-officedocument.presentationml.slide+xml"/>
  <Override PartName="/ppt/slides/slide274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43.xml" ContentType="application/vnd.openxmlformats-officedocument.presentationml.slide+xml"/>
  <Override PartName="/ppt/slides/slide242.xml" ContentType="application/vnd.openxmlformats-officedocument.presentationml.slide+xml"/>
  <Override PartName="/ppt/slides/slide241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65.xml" ContentType="application/vnd.openxmlformats-officedocument.presentationml.slide+xml"/>
  <Override PartName="/ppt/slides/slide264.xml" ContentType="application/vnd.openxmlformats-officedocument.presentationml.slide+xml"/>
  <Override PartName="/ppt/slides/slide263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144.xml" ContentType="application/vnd.openxmlformats-officedocument.presentationml.slide+xml"/>
  <Override PartName="/ppt/slides/slide143.xml" ContentType="application/vnd.openxmlformats-officedocument.presentationml.slide+xml"/>
  <Override PartName="/ppt/slides/slide142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21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338.xml" ContentType="application/vnd.openxmlformats-officedocument.presentationml.slide+xml"/>
  <Override PartName="/ppt/slides/slide337.xml" ContentType="application/vnd.openxmlformats-officedocument.presentationml.slide+xml"/>
  <Override PartName="/ppt/slides/slide336.xml" ContentType="application/vnd.openxmlformats-officedocument.presentationml.slide+xml"/>
  <Override PartName="/ppt/slides/slide335.xml" ContentType="application/vnd.openxmlformats-officedocument.presentationml.slide+xml"/>
  <Override PartName="/ppt/slides/slide334.xml" ContentType="application/vnd.openxmlformats-officedocument.presentationml.slide+xml"/>
  <Override PartName="/ppt/slides/slide333.xml" ContentType="application/vnd.openxmlformats-officedocument.presentationml.slide+xml"/>
  <Override PartName="/ppt/slides/slide332.xml" ContentType="application/vnd.openxmlformats-officedocument.presentationml.slide+xml"/>
  <Override PartName="/ppt/slides/slide331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9.xml" ContentType="application/vnd.openxmlformats-officedocument.presentationml.slide+xml"/>
  <Override PartName="/ppt/slides/slide348.xml" ContentType="application/vnd.openxmlformats-officedocument.presentationml.slide+xml"/>
  <Override PartName="/ppt/slides/slide347.xml" ContentType="application/vnd.openxmlformats-officedocument.presentationml.slide+xml"/>
  <Override PartName="/ppt/slides/slide346.xml" ContentType="application/vnd.openxmlformats-officedocument.presentationml.slide+xml"/>
  <Override PartName="/ppt/slides/slide345.xml" ContentType="application/vnd.openxmlformats-officedocument.presentationml.slide+xml"/>
  <Override PartName="/ppt/slides/slide344.xml" ContentType="application/vnd.openxmlformats-officedocument.presentationml.slide+xml"/>
  <Override PartName="/ppt/slides/slide343.xml" ContentType="application/vnd.openxmlformats-officedocument.presentationml.slide+xml"/>
  <Override PartName="/ppt/slides/slide342.xml" ContentType="application/vnd.openxmlformats-officedocument.presentationml.slide+xml"/>
  <Override PartName="/ppt/slides/slide330.xml" ContentType="application/vnd.openxmlformats-officedocument.presentationml.slide+xml"/>
  <Override PartName="/ppt/slides/slide329.xml" ContentType="application/vnd.openxmlformats-officedocument.presentationml.slide+xml"/>
  <Override PartName="/ppt/slides/slide328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32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327.xml" ContentType="application/vnd.openxmlformats-officedocument.presentationml.slide+xml"/>
  <Override PartName="/ppt/slides/slide326.xml" ContentType="application/vnd.openxmlformats-officedocument.presentationml.slide+xml"/>
  <Override PartName="/ppt/slides/slide325.xml" ContentType="application/vnd.openxmlformats-officedocument.presentationml.slide+xml"/>
  <Override PartName="/ppt/slides/slide324.xml" ContentType="application/vnd.openxmlformats-officedocument.presentationml.slide+xml"/>
  <Override PartName="/ppt/slides/slide32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18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11.xml" ContentType="application/vnd.openxmlformats-officedocument.presentationml.slide+xml"/>
  <Override PartName="/ppt/slides/slide110.xml" ContentType="application/vnd.openxmlformats-officedocument.presentationml.slide+xml"/>
  <Override PartName="/ppt/slides/slide109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33.xml" ContentType="application/vnd.openxmlformats-officedocument.presentationml.slide+xml"/>
  <Override PartName="/ppt/slides/slide132.xml" ContentType="application/vnd.openxmlformats-officedocument.presentationml.slide+xml"/>
  <Override PartName="/ppt/slides/slide131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57.xml" ContentType="application/vnd.openxmlformats-officedocument.presentationml.slide+xml"/>
  <Override PartName="/ppt/slides/slide100.xml" ContentType="application/vnd.openxmlformats-officedocument.presentationml.slide+xml"/>
  <Override PartName="/ppt/slides/slide98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99.xml" ContentType="application/vnd.openxmlformats-officedocument.presentationml.slide+xml"/>
  <Override PartName="/ppt/slides/slide78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320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79.xml" ContentType="application/vnd.openxmlformats-officedocument.presentationml.slide+xml"/>
  <Override PartName="/ppt/slides/slide90.xml" ContentType="application/vnd.openxmlformats-officedocument.presentationml.slide+xml"/>
  <Override PartName="/ppt/slides/slide88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9.xml" ContentType="application/vnd.openxmlformats-officedocument.presentationml.slide+xml"/>
  <Override PartName="/ppt/slides/slide83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87.xml" ContentType="application/vnd.openxmlformats-officedocument.presentationml.slide+xml"/>
  <Override PartName="/ppt/slides/slide8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1"/>
  </p:notesMasterIdLst>
  <p:sldIdLst>
    <p:sldId id="618" r:id="rId2"/>
    <p:sldId id="620" r:id="rId3"/>
    <p:sldId id="619" r:id="rId4"/>
    <p:sldId id="621" r:id="rId5"/>
    <p:sldId id="994" r:id="rId6"/>
    <p:sldId id="622" r:id="rId7"/>
    <p:sldId id="623" r:id="rId8"/>
    <p:sldId id="625" r:id="rId9"/>
    <p:sldId id="624" r:id="rId10"/>
    <p:sldId id="988" r:id="rId11"/>
    <p:sldId id="989" r:id="rId12"/>
    <p:sldId id="990" r:id="rId13"/>
    <p:sldId id="991" r:id="rId14"/>
    <p:sldId id="992" r:id="rId15"/>
    <p:sldId id="998" r:id="rId16"/>
    <p:sldId id="993" r:id="rId17"/>
    <p:sldId id="995" r:id="rId18"/>
    <p:sldId id="996" r:id="rId19"/>
    <p:sldId id="997" r:id="rId20"/>
    <p:sldId id="664" r:id="rId21"/>
    <p:sldId id="780" r:id="rId22"/>
    <p:sldId id="1008" r:id="rId23"/>
    <p:sldId id="758" r:id="rId24"/>
    <p:sldId id="1009" r:id="rId25"/>
    <p:sldId id="1010" r:id="rId26"/>
    <p:sldId id="759" r:id="rId27"/>
    <p:sldId id="775" r:id="rId28"/>
    <p:sldId id="776" r:id="rId29"/>
    <p:sldId id="1011" r:id="rId30"/>
    <p:sldId id="760" r:id="rId31"/>
    <p:sldId id="789" r:id="rId32"/>
    <p:sldId id="761" r:id="rId33"/>
    <p:sldId id="762" r:id="rId34"/>
    <p:sldId id="781" r:id="rId35"/>
    <p:sldId id="763" r:id="rId36"/>
    <p:sldId id="782" r:id="rId37"/>
    <p:sldId id="783" r:id="rId38"/>
    <p:sldId id="1012" r:id="rId39"/>
    <p:sldId id="764" r:id="rId40"/>
    <p:sldId id="791" r:id="rId41"/>
    <p:sldId id="792" r:id="rId42"/>
    <p:sldId id="765" r:id="rId43"/>
    <p:sldId id="785" r:id="rId44"/>
    <p:sldId id="786" r:id="rId45"/>
    <p:sldId id="787" r:id="rId46"/>
    <p:sldId id="999" r:id="rId47"/>
    <p:sldId id="1006" r:id="rId48"/>
    <p:sldId id="766" r:id="rId49"/>
    <p:sldId id="772" r:id="rId50"/>
    <p:sldId id="1013" r:id="rId51"/>
    <p:sldId id="773" r:id="rId52"/>
    <p:sldId id="774" r:id="rId53"/>
    <p:sldId id="767" r:id="rId54"/>
    <p:sldId id="1014" r:id="rId55"/>
    <p:sldId id="790" r:id="rId56"/>
    <p:sldId id="769" r:id="rId57"/>
    <p:sldId id="771" r:id="rId58"/>
    <p:sldId id="768" r:id="rId59"/>
    <p:sldId id="770" r:id="rId60"/>
    <p:sldId id="644" r:id="rId61"/>
    <p:sldId id="703" r:id="rId62"/>
    <p:sldId id="704" r:id="rId63"/>
    <p:sldId id="705" r:id="rId64"/>
    <p:sldId id="706" r:id="rId65"/>
    <p:sldId id="707" r:id="rId66"/>
    <p:sldId id="708" r:id="rId67"/>
    <p:sldId id="709" r:id="rId68"/>
    <p:sldId id="710" r:id="rId69"/>
    <p:sldId id="711" r:id="rId70"/>
    <p:sldId id="712" r:id="rId71"/>
    <p:sldId id="713" r:id="rId72"/>
    <p:sldId id="714" r:id="rId73"/>
    <p:sldId id="715" r:id="rId74"/>
    <p:sldId id="716" r:id="rId75"/>
    <p:sldId id="717" r:id="rId76"/>
    <p:sldId id="718" r:id="rId77"/>
    <p:sldId id="719" r:id="rId78"/>
    <p:sldId id="720" r:id="rId79"/>
    <p:sldId id="721" r:id="rId80"/>
    <p:sldId id="722" r:id="rId81"/>
    <p:sldId id="723" r:id="rId82"/>
    <p:sldId id="728" r:id="rId83"/>
    <p:sldId id="731" r:id="rId84"/>
    <p:sldId id="729" r:id="rId85"/>
    <p:sldId id="730" r:id="rId86"/>
    <p:sldId id="804" r:id="rId87"/>
    <p:sldId id="795" r:id="rId88"/>
    <p:sldId id="796" r:id="rId89"/>
    <p:sldId id="805" r:id="rId90"/>
    <p:sldId id="806" r:id="rId91"/>
    <p:sldId id="797" r:id="rId92"/>
    <p:sldId id="798" r:id="rId93"/>
    <p:sldId id="807" r:id="rId94"/>
    <p:sldId id="799" r:id="rId95"/>
    <p:sldId id="800" r:id="rId96"/>
    <p:sldId id="801" r:id="rId97"/>
    <p:sldId id="808" r:id="rId98"/>
    <p:sldId id="802" r:id="rId99"/>
    <p:sldId id="803" r:id="rId100"/>
    <p:sldId id="732" r:id="rId101"/>
    <p:sldId id="733" r:id="rId102"/>
    <p:sldId id="734" r:id="rId103"/>
    <p:sldId id="735" r:id="rId104"/>
    <p:sldId id="736" r:id="rId105"/>
    <p:sldId id="737" r:id="rId106"/>
    <p:sldId id="738" r:id="rId107"/>
    <p:sldId id="739" r:id="rId108"/>
    <p:sldId id="740" r:id="rId109"/>
    <p:sldId id="741" r:id="rId110"/>
    <p:sldId id="742" r:id="rId111"/>
    <p:sldId id="743" r:id="rId112"/>
    <p:sldId id="744" r:id="rId113"/>
    <p:sldId id="745" r:id="rId114"/>
    <p:sldId id="746" r:id="rId115"/>
    <p:sldId id="747" r:id="rId116"/>
    <p:sldId id="748" r:id="rId117"/>
    <p:sldId id="749" r:id="rId118"/>
    <p:sldId id="750" r:id="rId119"/>
    <p:sldId id="751" r:id="rId120"/>
    <p:sldId id="752" r:id="rId121"/>
    <p:sldId id="753" r:id="rId122"/>
    <p:sldId id="754" r:id="rId123"/>
    <p:sldId id="756" r:id="rId124"/>
    <p:sldId id="793" r:id="rId125"/>
    <p:sldId id="757" r:id="rId126"/>
    <p:sldId id="794" r:id="rId127"/>
    <p:sldId id="809" r:id="rId128"/>
    <p:sldId id="810" r:id="rId129"/>
    <p:sldId id="819" r:id="rId130"/>
    <p:sldId id="811" r:id="rId131"/>
    <p:sldId id="812" r:id="rId132"/>
    <p:sldId id="813" r:id="rId133"/>
    <p:sldId id="820" r:id="rId134"/>
    <p:sldId id="814" r:id="rId135"/>
    <p:sldId id="815" r:id="rId136"/>
    <p:sldId id="816" r:id="rId137"/>
    <p:sldId id="821" r:id="rId138"/>
    <p:sldId id="817" r:id="rId139"/>
    <p:sldId id="818" r:id="rId140"/>
    <p:sldId id="822" r:id="rId141"/>
    <p:sldId id="842" r:id="rId142"/>
    <p:sldId id="843" r:id="rId143"/>
    <p:sldId id="844" r:id="rId144"/>
    <p:sldId id="845" r:id="rId145"/>
    <p:sldId id="846" r:id="rId146"/>
    <p:sldId id="847" r:id="rId147"/>
    <p:sldId id="848" r:id="rId148"/>
    <p:sldId id="849" r:id="rId149"/>
    <p:sldId id="862" r:id="rId150"/>
    <p:sldId id="850" r:id="rId151"/>
    <p:sldId id="851" r:id="rId152"/>
    <p:sldId id="852" r:id="rId153"/>
    <p:sldId id="863" r:id="rId154"/>
    <p:sldId id="823" r:id="rId155"/>
    <p:sldId id="824" r:id="rId156"/>
    <p:sldId id="825" r:id="rId157"/>
    <p:sldId id="864" r:id="rId158"/>
    <p:sldId id="853" r:id="rId159"/>
    <p:sldId id="854" r:id="rId160"/>
    <p:sldId id="865" r:id="rId161"/>
    <p:sldId id="855" r:id="rId162"/>
    <p:sldId id="856" r:id="rId163"/>
    <p:sldId id="866" r:id="rId164"/>
    <p:sldId id="857" r:id="rId165"/>
    <p:sldId id="858" r:id="rId166"/>
    <p:sldId id="859" r:id="rId167"/>
    <p:sldId id="867" r:id="rId168"/>
    <p:sldId id="860" r:id="rId169"/>
    <p:sldId id="868" r:id="rId170"/>
    <p:sldId id="861" r:id="rId171"/>
    <p:sldId id="869" r:id="rId172"/>
    <p:sldId id="826" r:id="rId173"/>
    <p:sldId id="827" r:id="rId174"/>
    <p:sldId id="900" r:id="rId175"/>
    <p:sldId id="901" r:id="rId176"/>
    <p:sldId id="902" r:id="rId177"/>
    <p:sldId id="903" r:id="rId178"/>
    <p:sldId id="904" r:id="rId179"/>
    <p:sldId id="905" r:id="rId180"/>
    <p:sldId id="906" r:id="rId181"/>
    <p:sldId id="919" r:id="rId182"/>
    <p:sldId id="907" r:id="rId183"/>
    <p:sldId id="920" r:id="rId184"/>
    <p:sldId id="908" r:id="rId185"/>
    <p:sldId id="909" r:id="rId186"/>
    <p:sldId id="828" r:id="rId187"/>
    <p:sldId id="829" r:id="rId188"/>
    <p:sldId id="910" r:id="rId189"/>
    <p:sldId id="921" r:id="rId190"/>
    <p:sldId id="911" r:id="rId191"/>
    <p:sldId id="912" r:id="rId192"/>
    <p:sldId id="922" r:id="rId193"/>
    <p:sldId id="913" r:id="rId194"/>
    <p:sldId id="923" r:id="rId195"/>
    <p:sldId id="914" r:id="rId196"/>
    <p:sldId id="915" r:id="rId197"/>
    <p:sldId id="924" r:id="rId198"/>
    <p:sldId id="916" r:id="rId199"/>
    <p:sldId id="917" r:id="rId200"/>
    <p:sldId id="925" r:id="rId201"/>
    <p:sldId id="918" r:id="rId202"/>
    <p:sldId id="830" r:id="rId203"/>
    <p:sldId id="831" r:id="rId204"/>
    <p:sldId id="870" r:id="rId205"/>
    <p:sldId id="871" r:id="rId206"/>
    <p:sldId id="872" r:id="rId207"/>
    <p:sldId id="873" r:id="rId208"/>
    <p:sldId id="874" r:id="rId209"/>
    <p:sldId id="875" r:id="rId210"/>
    <p:sldId id="876" r:id="rId211"/>
    <p:sldId id="877" r:id="rId212"/>
    <p:sldId id="878" r:id="rId213"/>
    <p:sldId id="879" r:id="rId214"/>
    <p:sldId id="892" r:id="rId215"/>
    <p:sldId id="880" r:id="rId216"/>
    <p:sldId id="881" r:id="rId217"/>
    <p:sldId id="893" r:id="rId218"/>
    <p:sldId id="882" r:id="rId219"/>
    <p:sldId id="883" r:id="rId220"/>
    <p:sldId id="832" r:id="rId221"/>
    <p:sldId id="833" r:id="rId222"/>
    <p:sldId id="894" r:id="rId223"/>
    <p:sldId id="884" r:id="rId224"/>
    <p:sldId id="885" r:id="rId225"/>
    <p:sldId id="895" r:id="rId226"/>
    <p:sldId id="886" r:id="rId227"/>
    <p:sldId id="896" r:id="rId228"/>
    <p:sldId id="887" r:id="rId229"/>
    <p:sldId id="897" r:id="rId230"/>
    <p:sldId id="888" r:id="rId231"/>
    <p:sldId id="898" r:id="rId232"/>
    <p:sldId id="889" r:id="rId233"/>
    <p:sldId id="890" r:id="rId234"/>
    <p:sldId id="899" r:id="rId235"/>
    <p:sldId id="891" r:id="rId236"/>
    <p:sldId id="834" r:id="rId237"/>
    <p:sldId id="835" r:id="rId238"/>
    <p:sldId id="926" r:id="rId239"/>
    <p:sldId id="927" r:id="rId240"/>
    <p:sldId id="928" r:id="rId241"/>
    <p:sldId id="929" r:id="rId242"/>
    <p:sldId id="930" r:id="rId243"/>
    <p:sldId id="931" r:id="rId244"/>
    <p:sldId id="932" r:id="rId245"/>
    <p:sldId id="933" r:id="rId246"/>
    <p:sldId id="934" r:id="rId247"/>
    <p:sldId id="935" r:id="rId248"/>
    <p:sldId id="936" r:id="rId249"/>
    <p:sldId id="937" r:id="rId250"/>
    <p:sldId id="950" r:id="rId251"/>
    <p:sldId id="938" r:id="rId252"/>
    <p:sldId id="939" r:id="rId253"/>
    <p:sldId id="951" r:id="rId254"/>
    <p:sldId id="836" r:id="rId255"/>
    <p:sldId id="837" r:id="rId256"/>
    <p:sldId id="952" r:id="rId257"/>
    <p:sldId id="940" r:id="rId258"/>
    <p:sldId id="941" r:id="rId259"/>
    <p:sldId id="953" r:id="rId260"/>
    <p:sldId id="942" r:id="rId261"/>
    <p:sldId id="943" r:id="rId262"/>
    <p:sldId id="954" r:id="rId263"/>
    <p:sldId id="944" r:id="rId264"/>
    <p:sldId id="945" r:id="rId265"/>
    <p:sldId id="955" r:id="rId266"/>
    <p:sldId id="946" r:id="rId267"/>
    <p:sldId id="956" r:id="rId268"/>
    <p:sldId id="947" r:id="rId269"/>
    <p:sldId id="948" r:id="rId270"/>
    <p:sldId id="949" r:id="rId271"/>
    <p:sldId id="838" r:id="rId272"/>
    <p:sldId id="839" r:id="rId273"/>
    <p:sldId id="957" r:id="rId274"/>
    <p:sldId id="958" r:id="rId275"/>
    <p:sldId id="959" r:id="rId276"/>
    <p:sldId id="960" r:id="rId277"/>
    <p:sldId id="961" r:id="rId278"/>
    <p:sldId id="962" r:id="rId279"/>
    <p:sldId id="963" r:id="rId280"/>
    <p:sldId id="964" r:id="rId281"/>
    <p:sldId id="965" r:id="rId282"/>
    <p:sldId id="983" r:id="rId283"/>
    <p:sldId id="966" r:id="rId284"/>
    <p:sldId id="968" r:id="rId285"/>
    <p:sldId id="969" r:id="rId286"/>
    <p:sldId id="970" r:id="rId287"/>
    <p:sldId id="967" r:id="rId288"/>
    <p:sldId id="984" r:id="rId289"/>
    <p:sldId id="840" r:id="rId290"/>
    <p:sldId id="841" r:id="rId291"/>
    <p:sldId id="985" r:id="rId292"/>
    <p:sldId id="971" r:id="rId293"/>
    <p:sldId id="972" r:id="rId294"/>
    <p:sldId id="973" r:id="rId295"/>
    <p:sldId id="974" r:id="rId296"/>
    <p:sldId id="986" r:id="rId297"/>
    <p:sldId id="975" r:id="rId298"/>
    <p:sldId id="976" r:id="rId299"/>
    <p:sldId id="977" r:id="rId300"/>
    <p:sldId id="978" r:id="rId301"/>
    <p:sldId id="979" r:id="rId302"/>
    <p:sldId id="987" r:id="rId303"/>
    <p:sldId id="980" r:id="rId304"/>
    <p:sldId id="1015" r:id="rId305"/>
    <p:sldId id="1016" r:id="rId306"/>
    <p:sldId id="1045" r:id="rId307"/>
    <p:sldId id="1017" r:id="rId308"/>
    <p:sldId id="1018" r:id="rId309"/>
    <p:sldId id="1019" r:id="rId310"/>
    <p:sldId id="1046" r:id="rId311"/>
    <p:sldId id="1020" r:id="rId312"/>
    <p:sldId id="1021" r:id="rId313"/>
    <p:sldId id="1022" r:id="rId314"/>
    <p:sldId id="1047" r:id="rId315"/>
    <p:sldId id="1037" r:id="rId316"/>
    <p:sldId id="1023" r:id="rId317"/>
    <p:sldId id="1024" r:id="rId318"/>
    <p:sldId id="1025" r:id="rId319"/>
    <p:sldId id="1048" r:id="rId320"/>
    <p:sldId id="1039" r:id="rId321"/>
    <p:sldId id="1040" r:id="rId322"/>
    <p:sldId id="1049" r:id="rId323"/>
    <p:sldId id="1041" r:id="rId324"/>
    <p:sldId id="1042" r:id="rId325"/>
    <p:sldId id="982" r:id="rId326"/>
    <p:sldId id="1026" r:id="rId327"/>
    <p:sldId id="1050" r:id="rId328"/>
    <p:sldId id="1027" r:id="rId329"/>
    <p:sldId id="1028" r:id="rId330"/>
    <p:sldId id="1029" r:id="rId331"/>
    <p:sldId id="1030" r:id="rId332"/>
    <p:sldId id="1044" r:id="rId333"/>
    <p:sldId id="1051" r:id="rId334"/>
    <p:sldId id="1031" r:id="rId335"/>
    <p:sldId id="1032" r:id="rId336"/>
    <p:sldId id="1052" r:id="rId337"/>
    <p:sldId id="1033" r:id="rId338"/>
    <p:sldId id="1034" r:id="rId339"/>
    <p:sldId id="1035" r:id="rId340"/>
    <p:sldId id="1036" r:id="rId341"/>
    <p:sldId id="1043" r:id="rId342"/>
    <p:sldId id="1053" r:id="rId343"/>
    <p:sldId id="1000" r:id="rId344"/>
    <p:sldId id="1001" r:id="rId345"/>
    <p:sldId id="1003" r:id="rId346"/>
    <p:sldId id="1002" r:id="rId347"/>
    <p:sldId id="1004" r:id="rId348"/>
    <p:sldId id="1005" r:id="rId349"/>
    <p:sldId id="1007" r:id="rId3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enus" id="{7D28D8B6-D24A-4FDB-B334-19C5F56CC190}">
          <p14:sldIdLst>
            <p14:sldId id="618"/>
            <p14:sldId id="620"/>
            <p14:sldId id="619"/>
            <p14:sldId id="621"/>
          </p14:sldIdLst>
        </p14:section>
        <p14:section name="Topic Menus" id="{86AB3B0C-A01C-4CD7-8884-C464EC42F337}">
          <p14:sldIdLst>
            <p14:sldId id="994"/>
            <p14:sldId id="622"/>
            <p14:sldId id="623"/>
            <p14:sldId id="625"/>
            <p14:sldId id="624"/>
            <p14:sldId id="988"/>
            <p14:sldId id="989"/>
            <p14:sldId id="990"/>
            <p14:sldId id="991"/>
            <p14:sldId id="992"/>
            <p14:sldId id="998"/>
            <p14:sldId id="993"/>
            <p14:sldId id="995"/>
            <p14:sldId id="996"/>
            <p14:sldId id="997"/>
          </p14:sldIdLst>
        </p14:section>
        <p14:section name="Notes" id="{4193FDE1-FF06-4D80-A7D9-2BA6ACB2BE81}">
          <p14:sldIdLst>
            <p14:sldId id="664"/>
            <p14:sldId id="780"/>
            <p14:sldId id="1008"/>
            <p14:sldId id="758"/>
            <p14:sldId id="1009"/>
            <p14:sldId id="1010"/>
            <p14:sldId id="759"/>
            <p14:sldId id="775"/>
            <p14:sldId id="776"/>
            <p14:sldId id="1011"/>
            <p14:sldId id="760"/>
            <p14:sldId id="789"/>
            <p14:sldId id="761"/>
            <p14:sldId id="762"/>
            <p14:sldId id="781"/>
            <p14:sldId id="763"/>
            <p14:sldId id="782"/>
            <p14:sldId id="783"/>
            <p14:sldId id="1012"/>
            <p14:sldId id="764"/>
            <p14:sldId id="791"/>
            <p14:sldId id="792"/>
            <p14:sldId id="765"/>
            <p14:sldId id="785"/>
            <p14:sldId id="786"/>
            <p14:sldId id="787"/>
            <p14:sldId id="999"/>
            <p14:sldId id="1006"/>
            <p14:sldId id="766"/>
            <p14:sldId id="772"/>
            <p14:sldId id="1013"/>
            <p14:sldId id="773"/>
            <p14:sldId id="774"/>
            <p14:sldId id="767"/>
            <p14:sldId id="1014"/>
            <p14:sldId id="790"/>
            <p14:sldId id="769"/>
            <p14:sldId id="771"/>
            <p14:sldId id="768"/>
            <p14:sldId id="770"/>
          </p14:sldIdLst>
        </p14:section>
        <p14:section name="2013 P1" id="{71DB3295-AA29-414B-85E2-FB11C0CE790D}">
          <p14:sldIdLst>
            <p14:sldId id="644"/>
            <p14:sldId id="703"/>
            <p14:sldId id="704"/>
            <p14:sldId id="705"/>
            <p14:sldId id="706"/>
            <p14:sldId id="707"/>
            <p14:sldId id="708"/>
            <p14:sldId id="709"/>
            <p14:sldId id="710"/>
            <p14:sldId id="711"/>
            <p14:sldId id="712"/>
            <p14:sldId id="713"/>
            <p14:sldId id="714"/>
            <p14:sldId id="715"/>
            <p14:sldId id="716"/>
            <p14:sldId id="717"/>
            <p14:sldId id="718"/>
            <p14:sldId id="719"/>
            <p14:sldId id="720"/>
            <p14:sldId id="721"/>
            <p14:sldId id="722"/>
            <p14:sldId id="723"/>
            <p14:sldId id="728"/>
            <p14:sldId id="731"/>
            <p14:sldId id="729"/>
            <p14:sldId id="730"/>
          </p14:sldIdLst>
        </p14:section>
        <p14:section name="2013 P2" id="{DB95DC55-1A45-40CB-844C-0DFC94A1DBF3}">
          <p14:sldIdLst>
            <p14:sldId id="804"/>
            <p14:sldId id="795"/>
            <p14:sldId id="796"/>
            <p14:sldId id="805"/>
            <p14:sldId id="806"/>
            <p14:sldId id="797"/>
            <p14:sldId id="798"/>
            <p14:sldId id="807"/>
            <p14:sldId id="799"/>
            <p14:sldId id="800"/>
            <p14:sldId id="801"/>
            <p14:sldId id="808"/>
            <p14:sldId id="802"/>
            <p14:sldId id="803"/>
          </p14:sldIdLst>
        </p14:section>
        <p14:section name="2014 P1" id="{E95E2DBA-3EC0-4C28-AB4A-B66D28804792}">
          <p14:sldIdLst>
            <p14:sldId id="732"/>
            <p14:sldId id="733"/>
            <p14:sldId id="734"/>
            <p14:sldId id="735"/>
            <p14:sldId id="736"/>
            <p14:sldId id="737"/>
            <p14:sldId id="738"/>
            <p14:sldId id="739"/>
            <p14:sldId id="740"/>
            <p14:sldId id="741"/>
            <p14:sldId id="742"/>
            <p14:sldId id="743"/>
            <p14:sldId id="744"/>
            <p14:sldId id="745"/>
            <p14:sldId id="746"/>
            <p14:sldId id="747"/>
            <p14:sldId id="748"/>
            <p14:sldId id="749"/>
            <p14:sldId id="750"/>
            <p14:sldId id="751"/>
            <p14:sldId id="752"/>
            <p14:sldId id="753"/>
            <p14:sldId id="754"/>
            <p14:sldId id="756"/>
            <p14:sldId id="793"/>
            <p14:sldId id="757"/>
            <p14:sldId id="794"/>
          </p14:sldIdLst>
        </p14:section>
        <p14:section name="2014 P2" id="{E88D92AD-BCB2-4FE2-B060-96FCA8DD303C}">
          <p14:sldIdLst>
            <p14:sldId id="809"/>
            <p14:sldId id="810"/>
            <p14:sldId id="819"/>
            <p14:sldId id="811"/>
            <p14:sldId id="812"/>
            <p14:sldId id="813"/>
            <p14:sldId id="820"/>
            <p14:sldId id="814"/>
            <p14:sldId id="815"/>
            <p14:sldId id="816"/>
            <p14:sldId id="821"/>
            <p14:sldId id="817"/>
            <p14:sldId id="818"/>
          </p14:sldIdLst>
        </p14:section>
        <p14:section name="Spec P1" id="{75F8490F-9C3E-4A77-B34A-208A1FDEDBD5}">
          <p14:sldIdLst>
            <p14:sldId id="822"/>
            <p14:sldId id="842"/>
            <p14:sldId id="843"/>
            <p14:sldId id="844"/>
            <p14:sldId id="845"/>
            <p14:sldId id="846"/>
            <p14:sldId id="847"/>
            <p14:sldId id="848"/>
            <p14:sldId id="849"/>
            <p14:sldId id="862"/>
            <p14:sldId id="850"/>
            <p14:sldId id="851"/>
            <p14:sldId id="852"/>
            <p14:sldId id="863"/>
            <p14:sldId id="823"/>
          </p14:sldIdLst>
        </p14:section>
        <p14:section name="Spec P2" id="{29DC2674-B226-41F8-974F-5E591D1B6881}">
          <p14:sldIdLst>
            <p14:sldId id="824"/>
            <p14:sldId id="825"/>
            <p14:sldId id="864"/>
            <p14:sldId id="853"/>
            <p14:sldId id="854"/>
            <p14:sldId id="865"/>
            <p14:sldId id="855"/>
            <p14:sldId id="856"/>
            <p14:sldId id="866"/>
            <p14:sldId id="857"/>
            <p14:sldId id="858"/>
            <p14:sldId id="859"/>
            <p14:sldId id="867"/>
            <p14:sldId id="860"/>
            <p14:sldId id="868"/>
            <p14:sldId id="861"/>
            <p14:sldId id="869"/>
          </p14:sldIdLst>
        </p14:section>
        <p14:section name="Exem P1" id="{7E15CDCF-0F30-4DD5-A105-260E20C94D38}">
          <p14:sldIdLst>
            <p14:sldId id="826"/>
            <p14:sldId id="827"/>
            <p14:sldId id="900"/>
            <p14:sldId id="901"/>
            <p14:sldId id="902"/>
            <p14:sldId id="903"/>
            <p14:sldId id="904"/>
            <p14:sldId id="905"/>
            <p14:sldId id="906"/>
            <p14:sldId id="919"/>
            <p14:sldId id="907"/>
            <p14:sldId id="920"/>
            <p14:sldId id="908"/>
            <p14:sldId id="909"/>
          </p14:sldIdLst>
        </p14:section>
        <p14:section name="Exem P2" id="{791E3865-D54D-4AAA-93D0-C952D02A9EC0}">
          <p14:sldIdLst>
            <p14:sldId id="828"/>
            <p14:sldId id="829"/>
            <p14:sldId id="910"/>
            <p14:sldId id="921"/>
            <p14:sldId id="911"/>
            <p14:sldId id="912"/>
            <p14:sldId id="922"/>
            <p14:sldId id="913"/>
            <p14:sldId id="923"/>
            <p14:sldId id="914"/>
            <p14:sldId id="915"/>
            <p14:sldId id="924"/>
            <p14:sldId id="916"/>
            <p14:sldId id="917"/>
            <p14:sldId id="925"/>
            <p14:sldId id="918"/>
          </p14:sldIdLst>
        </p14:section>
        <p14:section name="2015 P1" id="{87279E86-1C26-462B-BA88-8AA2E85E15E2}">
          <p14:sldIdLst>
            <p14:sldId id="830"/>
            <p14:sldId id="831"/>
            <p14:sldId id="870"/>
            <p14:sldId id="871"/>
            <p14:sldId id="872"/>
            <p14:sldId id="873"/>
            <p14:sldId id="874"/>
            <p14:sldId id="875"/>
            <p14:sldId id="876"/>
            <p14:sldId id="877"/>
            <p14:sldId id="878"/>
            <p14:sldId id="879"/>
            <p14:sldId id="892"/>
            <p14:sldId id="880"/>
            <p14:sldId id="881"/>
            <p14:sldId id="893"/>
            <p14:sldId id="882"/>
            <p14:sldId id="883"/>
          </p14:sldIdLst>
        </p14:section>
        <p14:section name="2015 P2" id="{BBA18D80-3308-4A18-A622-F5EBFCAC4192}">
          <p14:sldIdLst>
            <p14:sldId id="832"/>
            <p14:sldId id="833"/>
            <p14:sldId id="894"/>
            <p14:sldId id="884"/>
            <p14:sldId id="885"/>
            <p14:sldId id="895"/>
            <p14:sldId id="886"/>
            <p14:sldId id="896"/>
            <p14:sldId id="887"/>
            <p14:sldId id="897"/>
            <p14:sldId id="888"/>
            <p14:sldId id="898"/>
            <p14:sldId id="889"/>
            <p14:sldId id="890"/>
            <p14:sldId id="899"/>
            <p14:sldId id="891"/>
          </p14:sldIdLst>
        </p14:section>
        <p14:section name="2016 P1" id="{778CE6CB-9A8C-4B3E-B889-918A05F790A9}">
          <p14:sldIdLst>
            <p14:sldId id="834"/>
            <p14:sldId id="835"/>
            <p14:sldId id="926"/>
            <p14:sldId id="927"/>
            <p14:sldId id="928"/>
            <p14:sldId id="929"/>
            <p14:sldId id="930"/>
            <p14:sldId id="931"/>
            <p14:sldId id="932"/>
            <p14:sldId id="933"/>
            <p14:sldId id="934"/>
            <p14:sldId id="935"/>
            <p14:sldId id="936"/>
            <p14:sldId id="937"/>
            <p14:sldId id="950"/>
            <p14:sldId id="938"/>
            <p14:sldId id="939"/>
            <p14:sldId id="951"/>
          </p14:sldIdLst>
        </p14:section>
        <p14:section name="2016 P2" id="{DD190C08-8952-4414-8A18-83C24DE7CE5F}">
          <p14:sldIdLst>
            <p14:sldId id="836"/>
            <p14:sldId id="837"/>
            <p14:sldId id="952"/>
            <p14:sldId id="940"/>
            <p14:sldId id="941"/>
            <p14:sldId id="953"/>
            <p14:sldId id="942"/>
            <p14:sldId id="943"/>
            <p14:sldId id="954"/>
            <p14:sldId id="944"/>
            <p14:sldId id="945"/>
            <p14:sldId id="955"/>
            <p14:sldId id="946"/>
            <p14:sldId id="956"/>
            <p14:sldId id="947"/>
            <p14:sldId id="948"/>
            <p14:sldId id="949"/>
          </p14:sldIdLst>
        </p14:section>
        <p14:section name="2017 P1" id="{1480CFC4-6D2D-474F-8195-B4B0263F66D1}">
          <p14:sldIdLst>
            <p14:sldId id="838"/>
            <p14:sldId id="839"/>
            <p14:sldId id="957"/>
            <p14:sldId id="958"/>
            <p14:sldId id="959"/>
            <p14:sldId id="960"/>
            <p14:sldId id="961"/>
            <p14:sldId id="962"/>
            <p14:sldId id="963"/>
            <p14:sldId id="964"/>
            <p14:sldId id="965"/>
            <p14:sldId id="983"/>
            <p14:sldId id="966"/>
            <p14:sldId id="968"/>
            <p14:sldId id="969"/>
            <p14:sldId id="970"/>
            <p14:sldId id="967"/>
            <p14:sldId id="984"/>
          </p14:sldIdLst>
        </p14:section>
        <p14:section name="2017 P2" id="{7647BF17-9722-4374-8EDC-CE53E8DC938A}">
          <p14:sldIdLst>
            <p14:sldId id="840"/>
            <p14:sldId id="841"/>
            <p14:sldId id="985"/>
            <p14:sldId id="971"/>
            <p14:sldId id="972"/>
            <p14:sldId id="973"/>
            <p14:sldId id="974"/>
            <p14:sldId id="986"/>
            <p14:sldId id="975"/>
            <p14:sldId id="976"/>
            <p14:sldId id="977"/>
            <p14:sldId id="978"/>
            <p14:sldId id="979"/>
            <p14:sldId id="987"/>
            <p14:sldId id="980"/>
          </p14:sldIdLst>
        </p14:section>
        <p14:section name="2018 P1" id="{A3C4F3CE-CBE5-4A39-85D1-46872AD10711}">
          <p14:sldIdLst>
            <p14:sldId id="1015"/>
            <p14:sldId id="1016"/>
            <p14:sldId id="1045"/>
            <p14:sldId id="1017"/>
            <p14:sldId id="1018"/>
            <p14:sldId id="1019"/>
            <p14:sldId id="1046"/>
            <p14:sldId id="1020"/>
            <p14:sldId id="1021"/>
            <p14:sldId id="1022"/>
            <p14:sldId id="1047"/>
            <p14:sldId id="1037"/>
            <p14:sldId id="1023"/>
            <p14:sldId id="1024"/>
            <p14:sldId id="1025"/>
            <p14:sldId id="1048"/>
            <p14:sldId id="1039"/>
            <p14:sldId id="1040"/>
            <p14:sldId id="1049"/>
            <p14:sldId id="1041"/>
            <p14:sldId id="1042"/>
          </p14:sldIdLst>
        </p14:section>
        <p14:section name="2018 P2" id="{8A387E0E-3157-45C9-A137-BD7C84C1F790}">
          <p14:sldIdLst>
            <p14:sldId id="982"/>
            <p14:sldId id="1026"/>
            <p14:sldId id="1050"/>
            <p14:sldId id="1027"/>
            <p14:sldId id="1028"/>
            <p14:sldId id="1029"/>
            <p14:sldId id="1030"/>
            <p14:sldId id="1044"/>
            <p14:sldId id="1051"/>
            <p14:sldId id="1031"/>
            <p14:sldId id="1032"/>
            <p14:sldId id="1052"/>
            <p14:sldId id="1033"/>
            <p14:sldId id="1034"/>
            <p14:sldId id="1035"/>
            <p14:sldId id="1036"/>
            <p14:sldId id="1043"/>
            <p14:sldId id="1053"/>
          </p14:sldIdLst>
        </p14:section>
        <p14:section name="Additional Questions" id="{2354F520-25E3-48CE-8EED-73CE129FDB80}">
          <p14:sldIdLst>
            <p14:sldId id="1000"/>
            <p14:sldId id="1001"/>
            <p14:sldId id="1003"/>
            <p14:sldId id="1002"/>
            <p14:sldId id="1004"/>
            <p14:sldId id="1005"/>
            <p14:sldId id="100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49" autoAdjust="0"/>
    <p:restoredTop sz="93510" autoAdjust="0"/>
  </p:normalViewPr>
  <p:slideViewPr>
    <p:cSldViewPr snapToGrid="0">
      <p:cViewPr>
        <p:scale>
          <a:sx n="75" d="100"/>
          <a:sy n="75" d="100"/>
        </p:scale>
        <p:origin x="-672" y="-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customXml" Target="../customXml/item1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customXml" Target="../customXml/item3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notesMaster" Target="notesMasters/notesMaster1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viewProps" Target="viewProps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theme" Target="theme/theme1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tableStyles" Target="tableStyles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microsoft.com/office/2016/11/relationships/changesInfo" Target="changesInfos/changesInfo1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customXml" Target="../customXml/item2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251" Type="http://schemas.openxmlformats.org/officeDocument/2006/relationships/slide" Target="slides/slide25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Malcolm Pritchard" userId="50252121-90fc-45ac-8928-9da87f92b9bf" providerId="ADAL" clId="{A344F53F-638B-4B02-8E1B-100E7CC32D11}"/>
    <pc:docChg chg="undo custSel addSld delSld modSld modSection">
      <pc:chgData name="James Malcolm Pritchard" userId="50252121-90fc-45ac-8928-9da87f92b9bf" providerId="ADAL" clId="{A344F53F-638B-4B02-8E1B-100E7CC32D11}" dt="2018-03-01T18:57:17.388" v="1226"/>
      <pc:docMkLst>
        <pc:docMk/>
      </pc:docMkLst>
      <pc:sldChg chg="modSp">
        <pc:chgData name="James Malcolm Pritchard" userId="50252121-90fc-45ac-8928-9da87f92b9bf" providerId="ADAL" clId="{A344F53F-638B-4B02-8E1B-100E7CC32D11}" dt="2018-03-01T18:54:05.302" v="1200" actId="20577"/>
        <pc:sldMkLst>
          <pc:docMk/>
          <pc:sldMk cId="1820497232" sldId="618"/>
        </pc:sldMkLst>
        <pc:spChg chg="mod">
          <ac:chgData name="James Malcolm Pritchard" userId="50252121-90fc-45ac-8928-9da87f92b9bf" providerId="ADAL" clId="{A344F53F-638B-4B02-8E1B-100E7CC32D11}" dt="2018-03-01T18:54:05.302" v="1200" actId="20577"/>
          <ac:spMkLst>
            <pc:docMk/>
            <pc:sldMk cId="1820497232" sldId="618"/>
            <ac:spMk id="9" creationId="{4DD529F3-B728-4EB3-9D7E-0E61FAFC4862}"/>
          </ac:spMkLst>
        </pc:spChg>
      </pc:sldChg>
      <pc:sldChg chg="modSp">
        <pc:chgData name="James Malcolm Pritchard" userId="50252121-90fc-45ac-8928-9da87f92b9bf" providerId="ADAL" clId="{A344F53F-638B-4B02-8E1B-100E7CC32D11}" dt="2018-03-01T18:25:14.202" v="1023"/>
        <pc:sldMkLst>
          <pc:docMk/>
          <pc:sldMk cId="2673232359" sldId="619"/>
        </pc:sldMkLst>
        <pc:spChg chg="mod">
          <ac:chgData name="James Malcolm Pritchard" userId="50252121-90fc-45ac-8928-9da87f92b9bf" providerId="ADAL" clId="{A344F53F-638B-4B02-8E1B-100E7CC32D11}" dt="2018-03-01T18:25:08.265" v="1022"/>
          <ac:spMkLst>
            <pc:docMk/>
            <pc:sldMk cId="2673232359" sldId="619"/>
            <ac:spMk id="43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25:14.202" v="1023"/>
          <ac:spMkLst>
            <pc:docMk/>
            <pc:sldMk cId="2673232359" sldId="619"/>
            <ac:spMk id="44" creationId="{00000000-0000-0000-0000-000000000000}"/>
          </ac:spMkLst>
        </pc:spChg>
      </pc:sldChg>
      <pc:sldChg chg="delSp modSp">
        <pc:chgData name="James Malcolm Pritchard" userId="50252121-90fc-45ac-8928-9da87f92b9bf" providerId="ADAL" clId="{A344F53F-638B-4B02-8E1B-100E7CC32D11}" dt="2018-03-01T16:32:21.273" v="126" actId="478"/>
        <pc:sldMkLst>
          <pc:docMk/>
          <pc:sldMk cId="487659378" sldId="826"/>
        </pc:sldMkLst>
        <pc:spChg chg="mod">
          <ac:chgData name="James Malcolm Pritchard" userId="50252121-90fc-45ac-8928-9da87f92b9bf" providerId="ADAL" clId="{A344F53F-638B-4B02-8E1B-100E7CC32D11}" dt="2018-03-01T16:20:34.074" v="7" actId="20577"/>
          <ac:spMkLst>
            <pc:docMk/>
            <pc:sldMk cId="487659378" sldId="826"/>
            <ac:spMk id="2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6:30:41.520" v="115" actId="478"/>
          <ac:spMkLst>
            <pc:docMk/>
            <pc:sldMk cId="487659378" sldId="826"/>
            <ac:spMk id="10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6:30:49.880" v="116" actId="478"/>
          <ac:spMkLst>
            <pc:docMk/>
            <pc:sldMk cId="487659378" sldId="826"/>
            <ac:spMk id="11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6:30:57.363" v="117" actId="478"/>
          <ac:spMkLst>
            <pc:docMk/>
            <pc:sldMk cId="487659378" sldId="826"/>
            <ac:spMk id="12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6:31:06.035" v="118" actId="478"/>
          <ac:spMkLst>
            <pc:docMk/>
            <pc:sldMk cId="487659378" sldId="826"/>
            <ac:spMk id="13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6:31:14.129" v="119" actId="478"/>
          <ac:spMkLst>
            <pc:docMk/>
            <pc:sldMk cId="487659378" sldId="826"/>
            <ac:spMk id="14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6:31:20.509" v="120" actId="478"/>
          <ac:spMkLst>
            <pc:docMk/>
            <pc:sldMk cId="487659378" sldId="826"/>
            <ac:spMk id="15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6:31:35.490" v="122" actId="478"/>
          <ac:spMkLst>
            <pc:docMk/>
            <pc:sldMk cId="487659378" sldId="826"/>
            <ac:spMk id="16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6:31:44.396" v="123" actId="478"/>
          <ac:spMkLst>
            <pc:docMk/>
            <pc:sldMk cId="487659378" sldId="826"/>
            <ac:spMk id="17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6:31:54.558" v="124" actId="478"/>
          <ac:spMkLst>
            <pc:docMk/>
            <pc:sldMk cId="487659378" sldId="826"/>
            <ac:spMk id="18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6:32:17.898" v="125" actId="478"/>
          <ac:spMkLst>
            <pc:docMk/>
            <pc:sldMk cId="487659378" sldId="826"/>
            <ac:spMk id="19" creationId="{00000000-0000-0000-0000-000000000000}"/>
          </ac:spMkLst>
        </pc:spChg>
        <pc:spChg chg="del">
          <ac:chgData name="James Malcolm Pritchard" userId="50252121-90fc-45ac-8928-9da87f92b9bf" providerId="ADAL" clId="{A344F53F-638B-4B02-8E1B-100E7CC32D11}" dt="2018-03-01T16:32:21.273" v="126" actId="478"/>
          <ac:spMkLst>
            <pc:docMk/>
            <pc:sldMk cId="487659378" sldId="826"/>
            <ac:spMk id="20" creationId="{00000000-0000-0000-0000-000000000000}"/>
          </ac:spMkLst>
        </pc:spChg>
        <pc:spChg chg="del">
          <ac:chgData name="James Malcolm Pritchard" userId="50252121-90fc-45ac-8928-9da87f92b9bf" providerId="ADAL" clId="{A344F53F-638B-4B02-8E1B-100E7CC32D11}" dt="2018-03-01T16:32:21.273" v="126" actId="478"/>
          <ac:spMkLst>
            <pc:docMk/>
            <pc:sldMk cId="487659378" sldId="826"/>
            <ac:spMk id="21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6:31:27.334" v="121" actId="478"/>
          <ac:spMkLst>
            <pc:docMk/>
            <pc:sldMk cId="487659378" sldId="826"/>
            <ac:spMk id="27" creationId="{00000000-0000-0000-0000-000000000000}"/>
          </ac:spMkLst>
        </pc:spChg>
        <pc:spChg chg="del">
          <ac:chgData name="James Malcolm Pritchard" userId="50252121-90fc-45ac-8928-9da87f92b9bf" providerId="ADAL" clId="{A344F53F-638B-4B02-8E1B-100E7CC32D11}" dt="2018-03-01T16:32:21.273" v="126" actId="478"/>
          <ac:spMkLst>
            <pc:docMk/>
            <pc:sldMk cId="487659378" sldId="826"/>
            <ac:spMk id="28" creationId="{00000000-0000-0000-0000-000000000000}"/>
          </ac:spMkLst>
        </pc:spChg>
      </pc:sldChg>
      <pc:sldChg chg="addSp modSp modAnim">
        <pc:chgData name="James Malcolm Pritchard" userId="50252121-90fc-45ac-8928-9da87f92b9bf" providerId="ADAL" clId="{A344F53F-638B-4B02-8E1B-100E7CC32D11}" dt="2018-03-01T17:00:47.254" v="305" actId="20577"/>
        <pc:sldMkLst>
          <pc:docMk/>
          <pc:sldMk cId="1431848146" sldId="827"/>
        </pc:sldMkLst>
        <pc:picChg chg="add mod">
          <ac:chgData name="James Malcolm Pritchard" userId="50252121-90fc-45ac-8928-9da87f92b9bf" providerId="ADAL" clId="{A344F53F-638B-4B02-8E1B-100E7CC32D11}" dt="2018-03-01T16:21:42.011" v="30" actId="1076"/>
          <ac:picMkLst>
            <pc:docMk/>
            <pc:sldMk cId="1431848146" sldId="827"/>
            <ac:picMk id="3" creationId="{5E59537B-3631-4AA1-AA8D-7401E8ACBF66}"/>
          </ac:picMkLst>
        </pc:picChg>
        <pc:picChg chg="add mod">
          <ac:chgData name="James Malcolm Pritchard" userId="50252121-90fc-45ac-8928-9da87f92b9bf" providerId="ADAL" clId="{A344F53F-638B-4B02-8E1B-100E7CC32D11}" dt="2018-03-01T16:41:12.512" v="138" actId="1076"/>
          <ac:picMkLst>
            <pc:docMk/>
            <pc:sldMk cId="1431848146" sldId="827"/>
            <ac:picMk id="4" creationId="{3C72AE76-DA9F-459F-A62F-2E52A649D9D6}"/>
          </ac:picMkLst>
        </pc:picChg>
      </pc:sldChg>
      <pc:sldChg chg="delSp modSp">
        <pc:chgData name="James Malcolm Pritchard" userId="50252121-90fc-45ac-8928-9da87f92b9bf" providerId="ADAL" clId="{A344F53F-638B-4B02-8E1B-100E7CC32D11}" dt="2018-03-01T16:38:15.784" v="136" actId="20577"/>
        <pc:sldMkLst>
          <pc:docMk/>
          <pc:sldMk cId="4229188820" sldId="828"/>
        </pc:sldMkLst>
        <pc:spChg chg="mod">
          <ac:chgData name="James Malcolm Pritchard" userId="50252121-90fc-45ac-8928-9da87f92b9bf" providerId="ADAL" clId="{A344F53F-638B-4B02-8E1B-100E7CC32D11}" dt="2018-03-01T16:25:44.144" v="75" actId="20577"/>
          <ac:spMkLst>
            <pc:docMk/>
            <pc:sldMk cId="4229188820" sldId="828"/>
            <ac:spMk id="2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6:36:57.386" v="127" actId="20577"/>
          <ac:spMkLst>
            <pc:docMk/>
            <pc:sldMk cId="4229188820" sldId="828"/>
            <ac:spMk id="10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6:37:08.417" v="128" actId="20577"/>
          <ac:spMkLst>
            <pc:docMk/>
            <pc:sldMk cId="4229188820" sldId="828"/>
            <ac:spMk id="11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6:37:15.886" v="129" actId="20577"/>
          <ac:spMkLst>
            <pc:docMk/>
            <pc:sldMk cId="4229188820" sldId="828"/>
            <ac:spMk id="12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6:37:24.071" v="130" actId="20577"/>
          <ac:spMkLst>
            <pc:docMk/>
            <pc:sldMk cId="4229188820" sldId="828"/>
            <ac:spMk id="13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6:37:36.871" v="131" actId="20577"/>
          <ac:spMkLst>
            <pc:docMk/>
            <pc:sldMk cId="4229188820" sldId="828"/>
            <ac:spMk id="14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6:37:44.653" v="132" actId="20577"/>
          <ac:spMkLst>
            <pc:docMk/>
            <pc:sldMk cId="4229188820" sldId="828"/>
            <ac:spMk id="15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6:38:01.581" v="134" actId="20577"/>
          <ac:spMkLst>
            <pc:docMk/>
            <pc:sldMk cId="4229188820" sldId="828"/>
            <ac:spMk id="16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6:38:08.284" v="135" actId="20577"/>
          <ac:spMkLst>
            <pc:docMk/>
            <pc:sldMk cId="4229188820" sldId="828"/>
            <ac:spMk id="17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6:38:15.784" v="136" actId="20577"/>
          <ac:spMkLst>
            <pc:docMk/>
            <pc:sldMk cId="4229188820" sldId="828"/>
            <ac:spMk id="18" creationId="{00000000-0000-0000-0000-000000000000}"/>
          </ac:spMkLst>
        </pc:spChg>
        <pc:spChg chg="del">
          <ac:chgData name="James Malcolm Pritchard" userId="50252121-90fc-45ac-8928-9da87f92b9bf" providerId="ADAL" clId="{A344F53F-638B-4B02-8E1B-100E7CC32D11}" dt="2018-03-01T16:25:37.316" v="70" actId="478"/>
          <ac:spMkLst>
            <pc:docMk/>
            <pc:sldMk cId="4229188820" sldId="828"/>
            <ac:spMk id="19" creationId="{00000000-0000-0000-0000-000000000000}"/>
          </ac:spMkLst>
        </pc:spChg>
        <pc:spChg chg="del">
          <ac:chgData name="James Malcolm Pritchard" userId="50252121-90fc-45ac-8928-9da87f92b9bf" providerId="ADAL" clId="{A344F53F-638B-4B02-8E1B-100E7CC32D11}" dt="2018-03-01T16:25:38.035" v="71" actId="478"/>
          <ac:spMkLst>
            <pc:docMk/>
            <pc:sldMk cId="4229188820" sldId="828"/>
            <ac:spMk id="20" creationId="{00000000-0000-0000-0000-000000000000}"/>
          </ac:spMkLst>
        </pc:spChg>
        <pc:spChg chg="del">
          <ac:chgData name="James Malcolm Pritchard" userId="50252121-90fc-45ac-8928-9da87f92b9bf" providerId="ADAL" clId="{A344F53F-638B-4B02-8E1B-100E7CC32D11}" dt="2018-03-01T16:25:38.503" v="72" actId="478"/>
          <ac:spMkLst>
            <pc:docMk/>
            <pc:sldMk cId="4229188820" sldId="828"/>
            <ac:spMk id="21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6:37:52.168" v="133" actId="20577"/>
          <ac:spMkLst>
            <pc:docMk/>
            <pc:sldMk cId="4229188820" sldId="828"/>
            <ac:spMk id="27" creationId="{00000000-0000-0000-0000-000000000000}"/>
          </ac:spMkLst>
        </pc:spChg>
        <pc:spChg chg="del">
          <ac:chgData name="James Malcolm Pritchard" userId="50252121-90fc-45ac-8928-9da87f92b9bf" providerId="ADAL" clId="{A344F53F-638B-4B02-8E1B-100E7CC32D11}" dt="2018-03-01T16:25:38.847" v="73" actId="478"/>
          <ac:spMkLst>
            <pc:docMk/>
            <pc:sldMk cId="4229188820" sldId="828"/>
            <ac:spMk id="28" creationId="{00000000-0000-0000-0000-000000000000}"/>
          </ac:spMkLst>
        </pc:spChg>
      </pc:sldChg>
      <pc:sldChg chg="addSp modSp modAnim">
        <pc:chgData name="James Malcolm Pritchard" userId="50252121-90fc-45ac-8928-9da87f92b9bf" providerId="ADAL" clId="{A344F53F-638B-4B02-8E1B-100E7CC32D11}" dt="2018-03-01T17:01:36.365" v="315" actId="20577"/>
        <pc:sldMkLst>
          <pc:docMk/>
          <pc:sldMk cId="711469157" sldId="829"/>
        </pc:sldMkLst>
        <pc:spChg chg="mod">
          <ac:chgData name="James Malcolm Pritchard" userId="50252121-90fc-45ac-8928-9da87f92b9bf" providerId="ADAL" clId="{A344F53F-638B-4B02-8E1B-100E7CC32D11}" dt="2018-03-01T16:49:14.260" v="225" actId="1076"/>
          <ac:spMkLst>
            <pc:docMk/>
            <pc:sldMk cId="711469157" sldId="829"/>
            <ac:spMk id="27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6:49:20.861" v="227" actId="1076"/>
          <ac:spMkLst>
            <pc:docMk/>
            <pc:sldMk cId="711469157" sldId="829"/>
            <ac:spMk id="29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6:25:49.988" v="77" actId="1076"/>
          <ac:picMkLst>
            <pc:docMk/>
            <pc:sldMk cId="711469157" sldId="829"/>
            <ac:picMk id="3" creationId="{B8411F71-DC7E-467D-82B7-0A0DAD735E90}"/>
          </ac:picMkLst>
        </pc:picChg>
        <pc:picChg chg="add mod">
          <ac:chgData name="James Malcolm Pritchard" userId="50252121-90fc-45ac-8928-9da87f92b9bf" providerId="ADAL" clId="{A344F53F-638B-4B02-8E1B-100E7CC32D11}" dt="2018-03-01T16:48:43.514" v="220" actId="14100"/>
          <ac:picMkLst>
            <pc:docMk/>
            <pc:sldMk cId="711469157" sldId="829"/>
            <ac:picMk id="4" creationId="{05DEFB80-4AE1-4E72-BACF-78FAB6DEAACE}"/>
          </ac:picMkLst>
        </pc:picChg>
        <pc:picChg chg="add mod">
          <ac:chgData name="James Malcolm Pritchard" userId="50252121-90fc-45ac-8928-9da87f92b9bf" providerId="ADAL" clId="{A344F53F-638B-4B02-8E1B-100E7CC32D11}" dt="2018-03-01T16:49:05.195" v="223" actId="14100"/>
          <ac:picMkLst>
            <pc:docMk/>
            <pc:sldMk cId="711469157" sldId="829"/>
            <ac:picMk id="5" creationId="{1A032219-0727-4D15-AB33-38FE11CE6DAC}"/>
          </ac:picMkLst>
        </pc:picChg>
      </pc:sldChg>
      <pc:sldChg chg="addSp modSp">
        <pc:chgData name="James Malcolm Pritchard" userId="50252121-90fc-45ac-8928-9da87f92b9bf" providerId="ADAL" clId="{A344F53F-638B-4B02-8E1B-100E7CC32D11}" dt="2018-03-01T18:09:59.311" v="785" actId="20577"/>
        <pc:sldMkLst>
          <pc:docMk/>
          <pc:sldMk cId="4134160206" sldId="834"/>
        </pc:sldMkLst>
        <pc:spChg chg="mod">
          <ac:chgData name="James Malcolm Pritchard" userId="50252121-90fc-45ac-8928-9da87f92b9bf" providerId="ADAL" clId="{A344F53F-638B-4B02-8E1B-100E7CC32D11}" dt="2018-03-01T18:07:59.852" v="769" actId="20577"/>
          <ac:spMkLst>
            <pc:docMk/>
            <pc:sldMk cId="4134160206" sldId="834"/>
            <ac:spMk id="10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08:09.900" v="770" actId="20577"/>
          <ac:spMkLst>
            <pc:docMk/>
            <pc:sldMk cId="4134160206" sldId="834"/>
            <ac:spMk id="11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08:17.089" v="771" actId="20577"/>
          <ac:spMkLst>
            <pc:docMk/>
            <pc:sldMk cId="4134160206" sldId="834"/>
            <ac:spMk id="12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08:23.632" v="772" actId="20577"/>
          <ac:spMkLst>
            <pc:docMk/>
            <pc:sldMk cId="4134160206" sldId="834"/>
            <ac:spMk id="13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08:31.529" v="773" actId="20577"/>
          <ac:spMkLst>
            <pc:docMk/>
            <pc:sldMk cId="4134160206" sldId="834"/>
            <ac:spMk id="14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08:39.667" v="774" actId="20577"/>
          <ac:spMkLst>
            <pc:docMk/>
            <pc:sldMk cId="4134160206" sldId="834"/>
            <ac:spMk id="15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09:07.989" v="777" actId="20577"/>
          <ac:spMkLst>
            <pc:docMk/>
            <pc:sldMk cId="4134160206" sldId="834"/>
            <ac:spMk id="16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09:15.458" v="778" actId="20577"/>
          <ac:spMkLst>
            <pc:docMk/>
            <pc:sldMk cId="4134160206" sldId="834"/>
            <ac:spMk id="17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09:22.552" v="779" actId="20577"/>
          <ac:spMkLst>
            <pc:docMk/>
            <pc:sldMk cId="4134160206" sldId="834"/>
            <ac:spMk id="18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09:29.138" v="780" actId="20577"/>
          <ac:spMkLst>
            <pc:docMk/>
            <pc:sldMk cId="4134160206" sldId="834"/>
            <ac:spMk id="19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09:35.601" v="781" actId="20577"/>
          <ac:spMkLst>
            <pc:docMk/>
            <pc:sldMk cId="4134160206" sldId="834"/>
            <ac:spMk id="20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09:40.929" v="782" actId="20577"/>
          <ac:spMkLst>
            <pc:docMk/>
            <pc:sldMk cId="4134160206" sldId="834"/>
            <ac:spMk id="21" creationId="{00000000-0000-0000-0000-000000000000}"/>
          </ac:spMkLst>
        </pc:spChg>
        <pc:spChg chg="add mod">
          <ac:chgData name="James Malcolm Pritchard" userId="50252121-90fc-45ac-8928-9da87f92b9bf" providerId="ADAL" clId="{A344F53F-638B-4B02-8E1B-100E7CC32D11}" dt="2018-03-01T18:09:59.311" v="785" actId="20577"/>
          <ac:spMkLst>
            <pc:docMk/>
            <pc:sldMk cId="4134160206" sldId="834"/>
            <ac:spMk id="22" creationId="{A97C9325-15D0-4336-A67B-33A3DB9CD976}"/>
          </ac:spMkLst>
        </pc:spChg>
        <pc:spChg chg="mod">
          <ac:chgData name="James Malcolm Pritchard" userId="50252121-90fc-45ac-8928-9da87f92b9bf" providerId="ADAL" clId="{A344F53F-638B-4B02-8E1B-100E7CC32D11}" dt="2018-03-01T18:08:46.869" v="775" actId="20577"/>
          <ac:spMkLst>
            <pc:docMk/>
            <pc:sldMk cId="4134160206" sldId="834"/>
            <ac:spMk id="27" creationId="{00000000-0000-0000-0000-000000000000}"/>
          </ac:spMkLst>
        </pc:spChg>
        <pc:spChg chg="mod ord">
          <ac:chgData name="James Malcolm Pritchard" userId="50252121-90fc-45ac-8928-9da87f92b9bf" providerId="ADAL" clId="{A344F53F-638B-4B02-8E1B-100E7CC32D11}" dt="2018-03-01T18:09:51.374" v="784" actId="20577"/>
          <ac:spMkLst>
            <pc:docMk/>
            <pc:sldMk cId="4134160206" sldId="834"/>
            <ac:spMk id="28" creationId="{00000000-0000-0000-0000-000000000000}"/>
          </ac:spMkLst>
        </pc:spChg>
      </pc:sldChg>
      <pc:sldChg chg="addSp modSp modAnim">
        <pc:chgData name="James Malcolm Pritchard" userId="50252121-90fc-45ac-8928-9da87f92b9bf" providerId="ADAL" clId="{A344F53F-638B-4B02-8E1B-100E7CC32D11}" dt="2018-03-01T18:07:43.120" v="768" actId="20577"/>
        <pc:sldMkLst>
          <pc:docMk/>
          <pc:sldMk cId="1289709564" sldId="835"/>
        </pc:sldMkLst>
        <pc:picChg chg="add mod">
          <ac:chgData name="James Malcolm Pritchard" userId="50252121-90fc-45ac-8928-9da87f92b9bf" providerId="ADAL" clId="{A344F53F-638B-4B02-8E1B-100E7CC32D11}" dt="2018-03-01T17:10:39.623" v="378" actId="1076"/>
          <ac:picMkLst>
            <pc:docMk/>
            <pc:sldMk cId="1289709564" sldId="835"/>
            <ac:picMk id="3" creationId="{9550A332-0595-4D6E-90D8-D42802256242}"/>
          </ac:picMkLst>
        </pc:picChg>
        <pc:picChg chg="add mod">
          <ac:chgData name="James Malcolm Pritchard" userId="50252121-90fc-45ac-8928-9da87f92b9bf" providerId="ADAL" clId="{A344F53F-638B-4B02-8E1B-100E7CC32D11}" dt="2018-03-01T17:18:31.795" v="453" actId="1076"/>
          <ac:picMkLst>
            <pc:docMk/>
            <pc:sldMk cId="1289709564" sldId="835"/>
            <ac:picMk id="4" creationId="{BDB79A9C-A44E-439F-AEE7-C73FB069323F}"/>
          </ac:picMkLst>
        </pc:picChg>
      </pc:sldChg>
      <pc:sldChg chg="delSp modSp">
        <pc:chgData name="James Malcolm Pritchard" userId="50252121-90fc-45ac-8928-9da87f92b9bf" providerId="ADAL" clId="{A344F53F-638B-4B02-8E1B-100E7CC32D11}" dt="2018-03-01T18:11:18.558" v="796" actId="20577"/>
        <pc:sldMkLst>
          <pc:docMk/>
          <pc:sldMk cId="2005646171" sldId="836"/>
        </pc:sldMkLst>
        <pc:spChg chg="mod">
          <ac:chgData name="James Malcolm Pritchard" userId="50252121-90fc-45ac-8928-9da87f92b9bf" providerId="ADAL" clId="{A344F53F-638B-4B02-8E1B-100E7CC32D11}" dt="2018-03-01T18:10:14.882" v="786" actId="20577"/>
          <ac:spMkLst>
            <pc:docMk/>
            <pc:sldMk cId="2005646171" sldId="836"/>
            <ac:spMk id="10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10:21.382" v="787" actId="20577"/>
          <ac:spMkLst>
            <pc:docMk/>
            <pc:sldMk cId="2005646171" sldId="836"/>
            <ac:spMk id="11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10:28.024" v="788" actId="20577"/>
          <ac:spMkLst>
            <pc:docMk/>
            <pc:sldMk cId="2005646171" sldId="836"/>
            <ac:spMk id="12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10:33.462" v="789" actId="20577"/>
          <ac:spMkLst>
            <pc:docMk/>
            <pc:sldMk cId="2005646171" sldId="836"/>
            <ac:spMk id="13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10:39.852" v="790" actId="20577"/>
          <ac:spMkLst>
            <pc:docMk/>
            <pc:sldMk cId="2005646171" sldId="836"/>
            <ac:spMk id="14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10:46.729" v="791" actId="20577"/>
          <ac:spMkLst>
            <pc:docMk/>
            <pc:sldMk cId="2005646171" sldId="836"/>
            <ac:spMk id="15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11:00.710" v="793" actId="20577"/>
          <ac:spMkLst>
            <pc:docMk/>
            <pc:sldMk cId="2005646171" sldId="836"/>
            <ac:spMk id="16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11:07.445" v="794" actId="20577"/>
          <ac:spMkLst>
            <pc:docMk/>
            <pc:sldMk cId="2005646171" sldId="836"/>
            <ac:spMk id="17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11:12.851" v="795" actId="20577"/>
          <ac:spMkLst>
            <pc:docMk/>
            <pc:sldMk cId="2005646171" sldId="836"/>
            <ac:spMk id="18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11:18.558" v="796" actId="20577"/>
          <ac:spMkLst>
            <pc:docMk/>
            <pc:sldMk cId="2005646171" sldId="836"/>
            <ac:spMk id="19" creationId="{00000000-0000-0000-0000-000000000000}"/>
          </ac:spMkLst>
        </pc:spChg>
        <pc:spChg chg="del">
          <ac:chgData name="James Malcolm Pritchard" userId="50252121-90fc-45ac-8928-9da87f92b9bf" providerId="ADAL" clId="{A344F53F-638B-4B02-8E1B-100E7CC32D11}" dt="2018-03-01T17:09:09.069" v="356" actId="478"/>
          <ac:spMkLst>
            <pc:docMk/>
            <pc:sldMk cId="2005646171" sldId="836"/>
            <ac:spMk id="20" creationId="{00000000-0000-0000-0000-000000000000}"/>
          </ac:spMkLst>
        </pc:spChg>
        <pc:spChg chg="del">
          <ac:chgData name="James Malcolm Pritchard" userId="50252121-90fc-45ac-8928-9da87f92b9bf" providerId="ADAL" clId="{A344F53F-638B-4B02-8E1B-100E7CC32D11}" dt="2018-03-01T17:09:09.069" v="356" actId="478"/>
          <ac:spMkLst>
            <pc:docMk/>
            <pc:sldMk cId="2005646171" sldId="836"/>
            <ac:spMk id="21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10:53.136" v="792" actId="20577"/>
          <ac:spMkLst>
            <pc:docMk/>
            <pc:sldMk cId="2005646171" sldId="836"/>
            <ac:spMk id="27" creationId="{00000000-0000-0000-0000-000000000000}"/>
          </ac:spMkLst>
        </pc:spChg>
        <pc:spChg chg="del">
          <ac:chgData name="James Malcolm Pritchard" userId="50252121-90fc-45ac-8928-9da87f92b9bf" providerId="ADAL" clId="{A344F53F-638B-4B02-8E1B-100E7CC32D11}" dt="2018-03-01T17:09:09.069" v="356" actId="478"/>
          <ac:spMkLst>
            <pc:docMk/>
            <pc:sldMk cId="2005646171" sldId="836"/>
            <ac:spMk id="28" creationId="{00000000-0000-0000-0000-000000000000}"/>
          </ac:spMkLst>
        </pc:spChg>
      </pc:sldChg>
      <pc:sldChg chg="addSp modSp">
        <pc:chgData name="James Malcolm Pritchard" userId="50252121-90fc-45ac-8928-9da87f92b9bf" providerId="ADAL" clId="{A344F53F-638B-4B02-8E1B-100E7CC32D11}" dt="2018-03-01T17:14:47.074" v="418" actId="14100"/>
        <pc:sldMkLst>
          <pc:docMk/>
          <pc:sldMk cId="3285200423" sldId="837"/>
        </pc:sldMkLst>
        <pc:picChg chg="add mod">
          <ac:chgData name="James Malcolm Pritchard" userId="50252121-90fc-45ac-8928-9da87f92b9bf" providerId="ADAL" clId="{A344F53F-638B-4B02-8E1B-100E7CC32D11}" dt="2018-03-01T17:14:47.074" v="418" actId="14100"/>
          <ac:picMkLst>
            <pc:docMk/>
            <pc:sldMk cId="3285200423" sldId="837"/>
            <ac:picMk id="3" creationId="{E3AF1E5D-031D-4BDB-89D8-E9C2AD1AEAAF}"/>
          </ac:picMkLst>
        </pc:picChg>
      </pc:sldChg>
      <pc:sldChg chg="addSp modSp">
        <pc:chgData name="James Malcolm Pritchard" userId="50252121-90fc-45ac-8928-9da87f92b9bf" providerId="ADAL" clId="{A344F53F-638B-4B02-8E1B-100E7CC32D11}" dt="2018-03-01T18:56:05.540" v="1215"/>
        <pc:sldMkLst>
          <pc:docMk/>
          <pc:sldMk cId="1569198270" sldId="838"/>
        </pc:sldMkLst>
        <pc:spChg chg="mod">
          <ac:chgData name="James Malcolm Pritchard" userId="50252121-90fc-45ac-8928-9da87f92b9bf" providerId="ADAL" clId="{A344F53F-638B-4B02-8E1B-100E7CC32D11}" dt="2018-03-01T18:54:21.708" v="1201"/>
          <ac:spMkLst>
            <pc:docMk/>
            <pc:sldMk cId="1569198270" sldId="838"/>
            <ac:spMk id="10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54:28.919" v="1202"/>
          <ac:spMkLst>
            <pc:docMk/>
            <pc:sldMk cId="1569198270" sldId="838"/>
            <ac:spMk id="11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54:34.063" v="1203"/>
          <ac:spMkLst>
            <pc:docMk/>
            <pc:sldMk cId="1569198270" sldId="838"/>
            <ac:spMk id="12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54:39.959" v="1204"/>
          <ac:spMkLst>
            <pc:docMk/>
            <pc:sldMk cId="1569198270" sldId="838"/>
            <ac:spMk id="13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54:48.194" v="1205"/>
          <ac:spMkLst>
            <pc:docMk/>
            <pc:sldMk cId="1569198270" sldId="838"/>
            <ac:spMk id="14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54:55.855" v="1206"/>
          <ac:spMkLst>
            <pc:docMk/>
            <pc:sldMk cId="1569198270" sldId="838"/>
            <ac:spMk id="15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55:09.571" v="1208"/>
          <ac:spMkLst>
            <pc:docMk/>
            <pc:sldMk cId="1569198270" sldId="838"/>
            <ac:spMk id="16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55:16.694" v="1209"/>
          <ac:spMkLst>
            <pc:docMk/>
            <pc:sldMk cId="1569198270" sldId="838"/>
            <ac:spMk id="17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55:31.448" v="1210"/>
          <ac:spMkLst>
            <pc:docMk/>
            <pc:sldMk cId="1569198270" sldId="838"/>
            <ac:spMk id="18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55:37.995" v="1211"/>
          <ac:spMkLst>
            <pc:docMk/>
            <pc:sldMk cId="1569198270" sldId="838"/>
            <ac:spMk id="19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55:45.261" v="1212"/>
          <ac:spMkLst>
            <pc:docMk/>
            <pc:sldMk cId="1569198270" sldId="838"/>
            <ac:spMk id="20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55:52.698" v="1213"/>
          <ac:spMkLst>
            <pc:docMk/>
            <pc:sldMk cId="1569198270" sldId="838"/>
            <ac:spMk id="21" creationId="{00000000-0000-0000-0000-000000000000}"/>
          </ac:spMkLst>
        </pc:spChg>
        <pc:spChg chg="add mod">
          <ac:chgData name="James Malcolm Pritchard" userId="50252121-90fc-45ac-8928-9da87f92b9bf" providerId="ADAL" clId="{A344F53F-638B-4B02-8E1B-100E7CC32D11}" dt="2018-03-01T18:56:05.540" v="1215"/>
          <ac:spMkLst>
            <pc:docMk/>
            <pc:sldMk cId="1569198270" sldId="838"/>
            <ac:spMk id="22" creationId="{CC15AA7C-823E-4DD8-A68B-898CFA9DA9B7}"/>
          </ac:spMkLst>
        </pc:spChg>
        <pc:spChg chg="mod">
          <ac:chgData name="James Malcolm Pritchard" userId="50252121-90fc-45ac-8928-9da87f92b9bf" providerId="ADAL" clId="{A344F53F-638B-4B02-8E1B-100E7CC32D11}" dt="2018-03-01T18:55:01.882" v="1207"/>
          <ac:spMkLst>
            <pc:docMk/>
            <pc:sldMk cId="1569198270" sldId="838"/>
            <ac:spMk id="27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55:58.831" v="1214"/>
          <ac:spMkLst>
            <pc:docMk/>
            <pc:sldMk cId="1569198270" sldId="838"/>
            <ac:spMk id="28" creationId="{00000000-0000-0000-0000-000000000000}"/>
          </ac:spMkLst>
        </pc:spChg>
      </pc:sldChg>
      <pc:sldChg chg="addSp modSp">
        <pc:chgData name="James Malcolm Pritchard" userId="50252121-90fc-45ac-8928-9da87f92b9bf" providerId="ADAL" clId="{A344F53F-638B-4B02-8E1B-100E7CC32D11}" dt="2018-03-01T18:31:32.446" v="1051" actId="1076"/>
        <pc:sldMkLst>
          <pc:docMk/>
          <pc:sldMk cId="1504496951" sldId="839"/>
        </pc:sldMkLst>
        <pc:picChg chg="add mod">
          <ac:chgData name="James Malcolm Pritchard" userId="50252121-90fc-45ac-8928-9da87f92b9bf" providerId="ADAL" clId="{A344F53F-638B-4B02-8E1B-100E7CC32D11}" dt="2018-03-01T18:31:32.446" v="1051" actId="1076"/>
          <ac:picMkLst>
            <pc:docMk/>
            <pc:sldMk cId="1504496951" sldId="839"/>
            <ac:picMk id="3" creationId="{7E41CC22-3896-4A54-88DD-27706C8BA73C}"/>
          </ac:picMkLst>
        </pc:picChg>
      </pc:sldChg>
      <pc:sldChg chg="delSp modSp">
        <pc:chgData name="James Malcolm Pritchard" userId="50252121-90fc-45ac-8928-9da87f92b9bf" providerId="ADAL" clId="{A344F53F-638B-4B02-8E1B-100E7CC32D11}" dt="2018-03-01T18:57:17.388" v="1226"/>
        <pc:sldMkLst>
          <pc:docMk/>
          <pc:sldMk cId="1103242332" sldId="840"/>
        </pc:sldMkLst>
        <pc:spChg chg="mod">
          <ac:chgData name="James Malcolm Pritchard" userId="50252121-90fc-45ac-8928-9da87f92b9bf" providerId="ADAL" clId="{A344F53F-638B-4B02-8E1B-100E7CC32D11}" dt="2018-03-01T18:56:22.581" v="1216"/>
          <ac:spMkLst>
            <pc:docMk/>
            <pc:sldMk cId="1103242332" sldId="840"/>
            <ac:spMk id="10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56:28.692" v="1217"/>
          <ac:spMkLst>
            <pc:docMk/>
            <pc:sldMk cId="1103242332" sldId="840"/>
            <ac:spMk id="11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56:34.526" v="1218"/>
          <ac:spMkLst>
            <pc:docMk/>
            <pc:sldMk cId="1103242332" sldId="840"/>
            <ac:spMk id="12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56:40.885" v="1219"/>
          <ac:spMkLst>
            <pc:docMk/>
            <pc:sldMk cId="1103242332" sldId="840"/>
            <ac:spMk id="13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56:46.382" v="1220"/>
          <ac:spMkLst>
            <pc:docMk/>
            <pc:sldMk cId="1103242332" sldId="840"/>
            <ac:spMk id="14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56:51.149" v="1221"/>
          <ac:spMkLst>
            <pc:docMk/>
            <pc:sldMk cId="1103242332" sldId="840"/>
            <ac:spMk id="15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57:02.904" v="1223"/>
          <ac:spMkLst>
            <pc:docMk/>
            <pc:sldMk cId="1103242332" sldId="840"/>
            <ac:spMk id="16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57:08.388" v="1224"/>
          <ac:spMkLst>
            <pc:docMk/>
            <pc:sldMk cId="1103242332" sldId="840"/>
            <ac:spMk id="17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57:12.544" v="1225"/>
          <ac:spMkLst>
            <pc:docMk/>
            <pc:sldMk cId="1103242332" sldId="840"/>
            <ac:spMk id="18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57:17.388" v="1226"/>
          <ac:spMkLst>
            <pc:docMk/>
            <pc:sldMk cId="1103242332" sldId="840"/>
            <ac:spMk id="19" creationId="{00000000-0000-0000-0000-000000000000}"/>
          </ac:spMkLst>
        </pc:spChg>
        <pc:spChg chg="del">
          <ac:chgData name="James Malcolm Pritchard" userId="50252121-90fc-45ac-8928-9da87f92b9bf" providerId="ADAL" clId="{A344F53F-638B-4B02-8E1B-100E7CC32D11}" dt="2018-03-01T18:18:39.362" v="832" actId="478"/>
          <ac:spMkLst>
            <pc:docMk/>
            <pc:sldMk cId="1103242332" sldId="840"/>
            <ac:spMk id="20" creationId="{00000000-0000-0000-0000-000000000000}"/>
          </ac:spMkLst>
        </pc:spChg>
        <pc:spChg chg="del">
          <ac:chgData name="James Malcolm Pritchard" userId="50252121-90fc-45ac-8928-9da87f92b9bf" providerId="ADAL" clId="{A344F53F-638B-4B02-8E1B-100E7CC32D11}" dt="2018-03-01T18:18:39.362" v="832" actId="478"/>
          <ac:spMkLst>
            <pc:docMk/>
            <pc:sldMk cId="1103242332" sldId="840"/>
            <ac:spMk id="21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56:57.232" v="1222"/>
          <ac:spMkLst>
            <pc:docMk/>
            <pc:sldMk cId="1103242332" sldId="840"/>
            <ac:spMk id="27" creationId="{00000000-0000-0000-0000-000000000000}"/>
          </ac:spMkLst>
        </pc:spChg>
        <pc:spChg chg="del">
          <ac:chgData name="James Malcolm Pritchard" userId="50252121-90fc-45ac-8928-9da87f92b9bf" providerId="ADAL" clId="{A344F53F-638B-4B02-8E1B-100E7CC32D11}" dt="2018-03-01T18:18:39.362" v="832" actId="478"/>
          <ac:spMkLst>
            <pc:docMk/>
            <pc:sldMk cId="1103242332" sldId="840"/>
            <ac:spMk id="28" creationId="{00000000-0000-0000-0000-000000000000}"/>
          </ac:spMkLst>
        </pc:spChg>
      </pc:sldChg>
      <pc:sldChg chg="addSp modSp">
        <pc:chgData name="James Malcolm Pritchard" userId="50252121-90fc-45ac-8928-9da87f92b9bf" providerId="ADAL" clId="{A344F53F-638B-4B02-8E1B-100E7CC32D11}" dt="2018-03-01T18:49:46.210" v="1098" actId="1035"/>
        <pc:sldMkLst>
          <pc:docMk/>
          <pc:sldMk cId="989274036" sldId="841"/>
        </pc:sldMkLst>
        <pc:picChg chg="add mod">
          <ac:chgData name="James Malcolm Pritchard" userId="50252121-90fc-45ac-8928-9da87f92b9bf" providerId="ADAL" clId="{A344F53F-638B-4B02-8E1B-100E7CC32D11}" dt="2018-03-01T18:49:46.210" v="1098" actId="1035"/>
          <ac:picMkLst>
            <pc:docMk/>
            <pc:sldMk cId="989274036" sldId="841"/>
            <ac:picMk id="3" creationId="{5CB47320-4E39-456D-945E-B0A148FA762B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7:00:51.381" v="306" actId="20577"/>
        <pc:sldMkLst>
          <pc:docMk/>
          <pc:sldMk cId="3694055784" sldId="900"/>
        </pc:sldMkLst>
        <pc:spChg chg="mod">
          <ac:chgData name="James Malcolm Pritchard" userId="50252121-90fc-45ac-8928-9da87f92b9bf" providerId="ADAL" clId="{A344F53F-638B-4B02-8E1B-100E7CC32D11}" dt="2018-03-01T16:20:44.410" v="11" actId="20577"/>
          <ac:spMkLst>
            <pc:docMk/>
            <pc:sldMk cId="3694055784" sldId="900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6:22:11.677" v="36" actId="1037"/>
          <ac:picMkLst>
            <pc:docMk/>
            <pc:sldMk cId="3694055784" sldId="900"/>
            <ac:picMk id="3" creationId="{21C0C667-DC93-44C3-BA34-4CB9E57ECC9C}"/>
          </ac:picMkLst>
        </pc:picChg>
        <pc:picChg chg="add mod">
          <ac:chgData name="James Malcolm Pritchard" userId="50252121-90fc-45ac-8928-9da87f92b9bf" providerId="ADAL" clId="{A344F53F-638B-4B02-8E1B-100E7CC32D11}" dt="2018-03-01T16:41:32.661" v="142" actId="14100"/>
          <ac:picMkLst>
            <pc:docMk/>
            <pc:sldMk cId="3694055784" sldId="900"/>
            <ac:picMk id="4" creationId="{C8E73C7F-42C0-4C4F-9FB0-9E4EBB8834C6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7:00:54.678" v="307" actId="20577"/>
        <pc:sldMkLst>
          <pc:docMk/>
          <pc:sldMk cId="957535151" sldId="901"/>
        </pc:sldMkLst>
        <pc:spChg chg="mod">
          <ac:chgData name="James Malcolm Pritchard" userId="50252121-90fc-45ac-8928-9da87f92b9bf" providerId="ADAL" clId="{A344F53F-638B-4B02-8E1B-100E7CC32D11}" dt="2018-03-01T16:20:48.113" v="13" actId="20577"/>
          <ac:spMkLst>
            <pc:docMk/>
            <pc:sldMk cId="957535151" sldId="901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6:22:25.261" v="38" actId="1076"/>
          <ac:picMkLst>
            <pc:docMk/>
            <pc:sldMk cId="957535151" sldId="901"/>
            <ac:picMk id="3" creationId="{0B13656A-7AC1-4458-A2C4-93F508BB82F6}"/>
          </ac:picMkLst>
        </pc:picChg>
        <pc:picChg chg="add mod">
          <ac:chgData name="James Malcolm Pritchard" userId="50252121-90fc-45ac-8928-9da87f92b9bf" providerId="ADAL" clId="{A344F53F-638B-4B02-8E1B-100E7CC32D11}" dt="2018-03-01T16:41:49.668" v="144" actId="1076"/>
          <ac:picMkLst>
            <pc:docMk/>
            <pc:sldMk cId="957535151" sldId="901"/>
            <ac:picMk id="4" creationId="{B8B9722B-297B-4E7B-A87B-444AF728615A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7:00:58.303" v="308" actId="20577"/>
        <pc:sldMkLst>
          <pc:docMk/>
          <pc:sldMk cId="3600535813" sldId="902"/>
        </pc:sldMkLst>
        <pc:spChg chg="mod">
          <ac:chgData name="James Malcolm Pritchard" userId="50252121-90fc-45ac-8928-9da87f92b9bf" providerId="ADAL" clId="{A344F53F-638B-4B02-8E1B-100E7CC32D11}" dt="2018-03-01T16:20:52.019" v="15" actId="20577"/>
          <ac:spMkLst>
            <pc:docMk/>
            <pc:sldMk cId="3600535813" sldId="902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6:22:46.114" v="43" actId="1037"/>
          <ac:picMkLst>
            <pc:docMk/>
            <pc:sldMk cId="3600535813" sldId="902"/>
            <ac:picMk id="3" creationId="{50EDE484-EE7E-45D7-8B69-DE58546B6E8E}"/>
          </ac:picMkLst>
        </pc:picChg>
        <pc:picChg chg="add mod">
          <ac:chgData name="James Malcolm Pritchard" userId="50252121-90fc-45ac-8928-9da87f92b9bf" providerId="ADAL" clId="{A344F53F-638B-4B02-8E1B-100E7CC32D11}" dt="2018-03-01T16:42:09.125" v="148" actId="14100"/>
          <ac:picMkLst>
            <pc:docMk/>
            <pc:sldMk cId="3600535813" sldId="902"/>
            <ac:picMk id="4" creationId="{C2B083C0-6B7A-46F3-8151-348EBCC009AD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7:01:02.772" v="309" actId="20577"/>
        <pc:sldMkLst>
          <pc:docMk/>
          <pc:sldMk cId="3434810822" sldId="903"/>
        </pc:sldMkLst>
        <pc:spChg chg="mod">
          <ac:chgData name="James Malcolm Pritchard" userId="50252121-90fc-45ac-8928-9da87f92b9bf" providerId="ADAL" clId="{A344F53F-638B-4B02-8E1B-100E7CC32D11}" dt="2018-03-01T16:20:55.847" v="17" actId="20577"/>
          <ac:spMkLst>
            <pc:docMk/>
            <pc:sldMk cId="3434810822" sldId="903"/>
            <ac:spMk id="2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6:43:24.956" v="162" actId="1076"/>
          <ac:spMkLst>
            <pc:docMk/>
            <pc:sldMk cId="3434810822" sldId="903"/>
            <ac:spMk id="29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6:23:01.029" v="45" actId="1076"/>
          <ac:picMkLst>
            <pc:docMk/>
            <pc:sldMk cId="3434810822" sldId="903"/>
            <ac:picMk id="3" creationId="{4B5080F1-5EF0-4882-A5B7-F30025A111F5}"/>
          </ac:picMkLst>
        </pc:picChg>
        <pc:picChg chg="add mod modCrop">
          <ac:chgData name="James Malcolm Pritchard" userId="50252121-90fc-45ac-8928-9da87f92b9bf" providerId="ADAL" clId="{A344F53F-638B-4B02-8E1B-100E7CC32D11}" dt="2018-03-01T16:43:13.606" v="159" actId="14100"/>
          <ac:picMkLst>
            <pc:docMk/>
            <pc:sldMk cId="3434810822" sldId="903"/>
            <ac:picMk id="4" creationId="{638F1645-AB7C-4AA9-8471-573A25490DD8}"/>
          </ac:picMkLst>
        </pc:picChg>
        <pc:picChg chg="add mod modCrop">
          <ac:chgData name="James Malcolm Pritchard" userId="50252121-90fc-45ac-8928-9da87f92b9bf" providerId="ADAL" clId="{A344F53F-638B-4B02-8E1B-100E7CC32D11}" dt="2018-03-01T16:43:28.191" v="163" actId="1076"/>
          <ac:picMkLst>
            <pc:docMk/>
            <pc:sldMk cId="3434810822" sldId="903"/>
            <ac:picMk id="8" creationId="{AE495365-EDA6-42C2-AF7B-800B7134BD11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7:01:07.100" v="310" actId="20577"/>
        <pc:sldMkLst>
          <pc:docMk/>
          <pc:sldMk cId="3351898276" sldId="904"/>
        </pc:sldMkLst>
        <pc:spChg chg="mod">
          <ac:chgData name="James Malcolm Pritchard" userId="50252121-90fc-45ac-8928-9da87f92b9bf" providerId="ADAL" clId="{A344F53F-638B-4B02-8E1B-100E7CC32D11}" dt="2018-03-01T16:21:06.517" v="19" actId="20577"/>
          <ac:spMkLst>
            <pc:docMk/>
            <pc:sldMk cId="3351898276" sldId="904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6:23:12.557" v="47" actId="1076"/>
          <ac:picMkLst>
            <pc:docMk/>
            <pc:sldMk cId="3351898276" sldId="904"/>
            <ac:picMk id="3" creationId="{84E69B74-12F7-40BA-AC34-FAC4ADCED032}"/>
          </ac:picMkLst>
        </pc:picChg>
        <pc:picChg chg="add mod">
          <ac:chgData name="James Malcolm Pritchard" userId="50252121-90fc-45ac-8928-9da87f92b9bf" providerId="ADAL" clId="{A344F53F-638B-4B02-8E1B-100E7CC32D11}" dt="2018-03-01T16:44:36.405" v="179" actId="14100"/>
          <ac:picMkLst>
            <pc:docMk/>
            <pc:sldMk cId="3351898276" sldId="904"/>
            <ac:picMk id="4" creationId="{AF76FE55-371F-4699-A648-969120AFA097}"/>
          </ac:picMkLst>
        </pc:picChg>
        <pc:picChg chg="add mod">
          <ac:chgData name="James Malcolm Pritchard" userId="50252121-90fc-45ac-8928-9da87f92b9bf" providerId="ADAL" clId="{A344F53F-638B-4B02-8E1B-100E7CC32D11}" dt="2018-03-01T16:44:40.739" v="180" actId="1076"/>
          <ac:picMkLst>
            <pc:docMk/>
            <pc:sldMk cId="3351898276" sldId="904"/>
            <ac:picMk id="5" creationId="{2D5A88BE-4C0D-4FDE-A8BB-0AA124027AE5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7:01:10.093" v="311" actId="20577"/>
        <pc:sldMkLst>
          <pc:docMk/>
          <pc:sldMk cId="3258860071" sldId="905"/>
        </pc:sldMkLst>
        <pc:spChg chg="mod">
          <ac:chgData name="James Malcolm Pritchard" userId="50252121-90fc-45ac-8928-9da87f92b9bf" providerId="ADAL" clId="{A344F53F-638B-4B02-8E1B-100E7CC32D11}" dt="2018-03-01T16:21:09.861" v="21" actId="20577"/>
          <ac:spMkLst>
            <pc:docMk/>
            <pc:sldMk cId="3258860071" sldId="905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6:23:24.312" v="49" actId="1076"/>
          <ac:picMkLst>
            <pc:docMk/>
            <pc:sldMk cId="3258860071" sldId="905"/>
            <ac:picMk id="3" creationId="{4D75D6B5-4D9F-4B2B-98B1-FC8E3ABED1CD}"/>
          </ac:picMkLst>
        </pc:picChg>
        <pc:picChg chg="add mod">
          <ac:chgData name="James Malcolm Pritchard" userId="50252121-90fc-45ac-8928-9da87f92b9bf" providerId="ADAL" clId="{A344F53F-638B-4B02-8E1B-100E7CC32D11}" dt="2018-03-01T16:45:14.425" v="182" actId="1076"/>
          <ac:picMkLst>
            <pc:docMk/>
            <pc:sldMk cId="3258860071" sldId="905"/>
            <ac:picMk id="4" creationId="{F88E025D-30ED-4915-81B3-94A1969C7A39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6:23:45.148" v="56" actId="1037"/>
        <pc:sldMkLst>
          <pc:docMk/>
          <pc:sldMk cId="3531356305" sldId="906"/>
        </pc:sldMkLst>
        <pc:spChg chg="mod">
          <ac:chgData name="James Malcolm Pritchard" userId="50252121-90fc-45ac-8928-9da87f92b9bf" providerId="ADAL" clId="{A344F53F-638B-4B02-8E1B-100E7CC32D11}" dt="2018-03-01T16:21:13.329" v="23" actId="20577"/>
          <ac:spMkLst>
            <pc:docMk/>
            <pc:sldMk cId="3531356305" sldId="906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6:23:45.148" v="56" actId="1037"/>
          <ac:picMkLst>
            <pc:docMk/>
            <pc:sldMk cId="3531356305" sldId="906"/>
            <ac:picMk id="3" creationId="{D4D3E9DF-9B0B-45E2-8F83-8ACA50AECE0E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7:01:18.361" v="312" actId="20577"/>
        <pc:sldMkLst>
          <pc:docMk/>
          <pc:sldMk cId="2053251012" sldId="907"/>
        </pc:sldMkLst>
        <pc:spChg chg="mod">
          <ac:chgData name="James Malcolm Pritchard" userId="50252121-90fc-45ac-8928-9da87f92b9bf" providerId="ADAL" clId="{A344F53F-638B-4B02-8E1B-100E7CC32D11}" dt="2018-03-01T16:21:16.964" v="25" actId="20577"/>
          <ac:spMkLst>
            <pc:docMk/>
            <pc:sldMk cId="2053251012" sldId="907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6:24:01.415" v="58" actId="1076"/>
          <ac:picMkLst>
            <pc:docMk/>
            <pc:sldMk cId="2053251012" sldId="907"/>
            <ac:picMk id="3" creationId="{A1CCD943-536B-4B77-A3FE-93976F7D52EA}"/>
          </ac:picMkLst>
        </pc:picChg>
        <pc:picChg chg="add mod">
          <ac:chgData name="James Malcolm Pritchard" userId="50252121-90fc-45ac-8928-9da87f92b9bf" providerId="ADAL" clId="{A344F53F-638B-4B02-8E1B-100E7CC32D11}" dt="2018-03-01T16:46:50.490" v="202" actId="1076"/>
          <ac:picMkLst>
            <pc:docMk/>
            <pc:sldMk cId="2053251012" sldId="907"/>
            <ac:picMk id="4" creationId="{14DE1E7A-CC06-46A4-8D2E-13C183E045B3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7:01:22.658" v="313" actId="20577"/>
        <pc:sldMkLst>
          <pc:docMk/>
          <pc:sldMk cId="3868474854" sldId="908"/>
        </pc:sldMkLst>
        <pc:spChg chg="mod">
          <ac:chgData name="James Malcolm Pritchard" userId="50252121-90fc-45ac-8928-9da87f92b9bf" providerId="ADAL" clId="{A344F53F-638B-4B02-8E1B-100E7CC32D11}" dt="2018-03-01T16:21:22.464" v="26" actId="20577"/>
          <ac:spMkLst>
            <pc:docMk/>
            <pc:sldMk cId="3868474854" sldId="908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6:24:15.554" v="60" actId="1076"/>
          <ac:picMkLst>
            <pc:docMk/>
            <pc:sldMk cId="3868474854" sldId="908"/>
            <ac:picMk id="3" creationId="{29E50B88-0B5A-49AB-BF49-F0D2D65CCCF7}"/>
          </ac:picMkLst>
        </pc:picChg>
        <pc:picChg chg="add mod">
          <ac:chgData name="James Malcolm Pritchard" userId="50252121-90fc-45ac-8928-9da87f92b9bf" providerId="ADAL" clId="{A344F53F-638B-4B02-8E1B-100E7CC32D11}" dt="2018-03-01T16:47:42.337" v="214" actId="14100"/>
          <ac:picMkLst>
            <pc:docMk/>
            <pc:sldMk cId="3868474854" sldId="908"/>
            <ac:picMk id="4" creationId="{6FF68ABC-C460-4A4F-8EF6-62D685821207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7:01:30.740" v="314" actId="20577"/>
        <pc:sldMkLst>
          <pc:docMk/>
          <pc:sldMk cId="2228959015" sldId="909"/>
        </pc:sldMkLst>
        <pc:spChg chg="mod">
          <ac:chgData name="James Malcolm Pritchard" userId="50252121-90fc-45ac-8928-9da87f92b9bf" providerId="ADAL" clId="{A344F53F-638B-4B02-8E1B-100E7CC32D11}" dt="2018-03-01T16:21:25.354" v="27" actId="20577"/>
          <ac:spMkLst>
            <pc:docMk/>
            <pc:sldMk cId="2228959015" sldId="909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6:24:26.400" v="62" actId="1076"/>
          <ac:picMkLst>
            <pc:docMk/>
            <pc:sldMk cId="2228959015" sldId="909"/>
            <ac:picMk id="3" creationId="{BEC87D60-01D6-4741-9100-35D4B123DE40}"/>
          </ac:picMkLst>
        </pc:picChg>
        <pc:picChg chg="add mod">
          <ac:chgData name="James Malcolm Pritchard" userId="50252121-90fc-45ac-8928-9da87f92b9bf" providerId="ADAL" clId="{A344F53F-638B-4B02-8E1B-100E7CC32D11}" dt="2018-03-01T16:48:02.040" v="217" actId="14100"/>
          <ac:picMkLst>
            <pc:docMk/>
            <pc:sldMk cId="2228959015" sldId="909"/>
            <ac:picMk id="4" creationId="{3B07E05B-C26C-450D-8C2F-B24B51C6F941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6:27:41.083" v="96" actId="1076"/>
        <pc:sldMkLst>
          <pc:docMk/>
          <pc:sldMk cId="89462703" sldId="910"/>
        </pc:sldMkLst>
        <pc:spChg chg="mod">
          <ac:chgData name="James Malcolm Pritchard" userId="50252121-90fc-45ac-8928-9da87f92b9bf" providerId="ADAL" clId="{A344F53F-638B-4B02-8E1B-100E7CC32D11}" dt="2018-03-01T16:25:54.175" v="79" actId="20577"/>
          <ac:spMkLst>
            <pc:docMk/>
            <pc:sldMk cId="89462703" sldId="910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6:27:41.083" v="96" actId="1076"/>
          <ac:picMkLst>
            <pc:docMk/>
            <pc:sldMk cId="89462703" sldId="910"/>
            <ac:picMk id="3" creationId="{2BE5A9E5-33AB-4C1B-B9DE-5538EA1D39FB}"/>
          </ac:picMkLst>
        </pc:picChg>
      </pc:sldChg>
      <pc:sldChg chg="modSp add del">
        <pc:chgData name="James Malcolm Pritchard" userId="50252121-90fc-45ac-8928-9da87f92b9bf" providerId="ADAL" clId="{A344F53F-638B-4B02-8E1B-100E7CC32D11}" dt="2018-03-01T16:24:32.322" v="63" actId="2696"/>
        <pc:sldMkLst>
          <pc:docMk/>
          <pc:sldMk cId="176985861" sldId="910"/>
        </pc:sldMkLst>
        <pc:spChg chg="mod">
          <ac:chgData name="James Malcolm Pritchard" userId="50252121-90fc-45ac-8928-9da87f92b9bf" providerId="ADAL" clId="{A344F53F-638B-4B02-8E1B-100E7CC32D11}" dt="2018-03-01T16:21:29.448" v="28" actId="20577"/>
          <ac:spMkLst>
            <pc:docMk/>
            <pc:sldMk cId="176985861" sldId="910"/>
            <ac:spMk id="2" creationId="{00000000-0000-0000-0000-000000000000}"/>
          </ac:spMkLst>
        </pc:spChg>
      </pc:sldChg>
      <pc:sldChg chg="addSp modSp add modAnim">
        <pc:chgData name="James Malcolm Pritchard" userId="50252121-90fc-45ac-8928-9da87f92b9bf" providerId="ADAL" clId="{A344F53F-638B-4B02-8E1B-100E7CC32D11}" dt="2018-03-01T17:01:41.455" v="316" actId="20577"/>
        <pc:sldMkLst>
          <pc:docMk/>
          <pc:sldMk cId="700769740" sldId="911"/>
        </pc:sldMkLst>
        <pc:spChg chg="mod">
          <ac:chgData name="James Malcolm Pritchard" userId="50252121-90fc-45ac-8928-9da87f92b9bf" providerId="ADAL" clId="{A344F53F-638B-4B02-8E1B-100E7CC32D11}" dt="2018-03-01T16:26:02.438" v="81" actId="20577"/>
          <ac:spMkLst>
            <pc:docMk/>
            <pc:sldMk cId="700769740" sldId="911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6:27:59.893" v="99" actId="14100"/>
          <ac:picMkLst>
            <pc:docMk/>
            <pc:sldMk cId="700769740" sldId="911"/>
            <ac:picMk id="3" creationId="{09BCBB7F-E5A7-4406-B0AC-D34DEFCE1360}"/>
          </ac:picMkLst>
        </pc:picChg>
        <pc:picChg chg="add mod">
          <ac:chgData name="James Malcolm Pritchard" userId="50252121-90fc-45ac-8928-9da87f92b9bf" providerId="ADAL" clId="{A344F53F-638B-4B02-8E1B-100E7CC32D11}" dt="2018-03-01T16:55:09.818" v="239" actId="14100"/>
          <ac:picMkLst>
            <pc:docMk/>
            <pc:sldMk cId="700769740" sldId="911"/>
            <ac:picMk id="4" creationId="{164C028A-5BCD-4191-9C10-4839E4BBEFB6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6:28:13.320" v="101" actId="1076"/>
        <pc:sldMkLst>
          <pc:docMk/>
          <pc:sldMk cId="414077739" sldId="912"/>
        </pc:sldMkLst>
        <pc:spChg chg="mod">
          <ac:chgData name="James Malcolm Pritchard" userId="50252121-90fc-45ac-8928-9da87f92b9bf" providerId="ADAL" clId="{A344F53F-638B-4B02-8E1B-100E7CC32D11}" dt="2018-03-01T16:26:05.860" v="83" actId="20577"/>
          <ac:spMkLst>
            <pc:docMk/>
            <pc:sldMk cId="414077739" sldId="912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6:28:13.320" v="101" actId="1076"/>
          <ac:picMkLst>
            <pc:docMk/>
            <pc:sldMk cId="414077739" sldId="912"/>
            <ac:picMk id="3" creationId="{D4DEF931-CB73-478C-9665-DD865D10E394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6:28:25.558" v="103" actId="1076"/>
        <pc:sldMkLst>
          <pc:docMk/>
          <pc:sldMk cId="2024167286" sldId="913"/>
        </pc:sldMkLst>
        <pc:spChg chg="mod">
          <ac:chgData name="James Malcolm Pritchard" userId="50252121-90fc-45ac-8928-9da87f92b9bf" providerId="ADAL" clId="{A344F53F-638B-4B02-8E1B-100E7CC32D11}" dt="2018-03-01T16:26:09.375" v="85" actId="20577"/>
          <ac:spMkLst>
            <pc:docMk/>
            <pc:sldMk cId="2024167286" sldId="913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6:28:25.558" v="103" actId="1076"/>
          <ac:picMkLst>
            <pc:docMk/>
            <pc:sldMk cId="2024167286" sldId="913"/>
            <ac:picMk id="3" creationId="{02168EE6-2FE3-4F1C-A7B2-EB62372343A4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7:01:49.549" v="317" actId="20577"/>
        <pc:sldMkLst>
          <pc:docMk/>
          <pc:sldMk cId="4216588833" sldId="914"/>
        </pc:sldMkLst>
        <pc:spChg chg="mod">
          <ac:chgData name="James Malcolm Pritchard" userId="50252121-90fc-45ac-8928-9da87f92b9bf" providerId="ADAL" clId="{A344F53F-638B-4B02-8E1B-100E7CC32D11}" dt="2018-03-01T16:26:16.297" v="87" actId="20577"/>
          <ac:spMkLst>
            <pc:docMk/>
            <pc:sldMk cId="4216588833" sldId="914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6:28:37.188" v="105" actId="1076"/>
          <ac:picMkLst>
            <pc:docMk/>
            <pc:sldMk cId="4216588833" sldId="914"/>
            <ac:picMk id="3" creationId="{BEAEA5EB-8369-4009-A4AD-858A5D7E2241}"/>
          </ac:picMkLst>
        </pc:picChg>
        <pc:picChg chg="add mod">
          <ac:chgData name="James Malcolm Pritchard" userId="50252121-90fc-45ac-8928-9da87f92b9bf" providerId="ADAL" clId="{A344F53F-638B-4B02-8E1B-100E7CC32D11}" dt="2018-03-01T16:56:37.032" v="259" actId="14100"/>
          <ac:picMkLst>
            <pc:docMk/>
            <pc:sldMk cId="4216588833" sldId="914"/>
            <ac:picMk id="4" creationId="{6C62FBAB-F1B5-40FC-8CD9-4E7079D2E5CE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6:28:50.348" v="107" actId="1076"/>
        <pc:sldMkLst>
          <pc:docMk/>
          <pc:sldMk cId="1903736076" sldId="915"/>
        </pc:sldMkLst>
        <pc:spChg chg="mod">
          <ac:chgData name="James Malcolm Pritchard" userId="50252121-90fc-45ac-8928-9da87f92b9bf" providerId="ADAL" clId="{A344F53F-638B-4B02-8E1B-100E7CC32D11}" dt="2018-03-01T16:26:20.172" v="89" actId="20577"/>
          <ac:spMkLst>
            <pc:docMk/>
            <pc:sldMk cId="1903736076" sldId="915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6:28:50.348" v="107" actId="1076"/>
          <ac:picMkLst>
            <pc:docMk/>
            <pc:sldMk cId="1903736076" sldId="915"/>
            <ac:picMk id="3" creationId="{E57C6339-9E35-48B7-A178-81864A4F5B51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7:01:53.205" v="318" actId="20577"/>
        <pc:sldMkLst>
          <pc:docMk/>
          <pc:sldMk cId="35284284" sldId="916"/>
        </pc:sldMkLst>
        <pc:spChg chg="mod">
          <ac:chgData name="James Malcolm Pritchard" userId="50252121-90fc-45ac-8928-9da87f92b9bf" providerId="ADAL" clId="{A344F53F-638B-4B02-8E1B-100E7CC32D11}" dt="2018-03-01T16:26:24.188" v="91" actId="20577"/>
          <ac:spMkLst>
            <pc:docMk/>
            <pc:sldMk cId="35284284" sldId="916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6:29:03.525" v="110" actId="14100"/>
          <ac:picMkLst>
            <pc:docMk/>
            <pc:sldMk cId="35284284" sldId="916"/>
            <ac:picMk id="3" creationId="{48DEDBB0-D04B-41D1-A2A4-06BBF90BCE9D}"/>
          </ac:picMkLst>
        </pc:picChg>
        <pc:picChg chg="add mod">
          <ac:chgData name="James Malcolm Pritchard" userId="50252121-90fc-45ac-8928-9da87f92b9bf" providerId="ADAL" clId="{A344F53F-638B-4B02-8E1B-100E7CC32D11}" dt="2018-03-01T16:57:40.269" v="272" actId="14100"/>
          <ac:picMkLst>
            <pc:docMk/>
            <pc:sldMk cId="35284284" sldId="916"/>
            <ac:picMk id="4" creationId="{FFB13F6C-F434-4E36-A1AD-D163AAA6BBAA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6:29:15.782" v="112" actId="1076"/>
        <pc:sldMkLst>
          <pc:docMk/>
          <pc:sldMk cId="1939228896" sldId="917"/>
        </pc:sldMkLst>
        <pc:spChg chg="mod">
          <ac:chgData name="James Malcolm Pritchard" userId="50252121-90fc-45ac-8928-9da87f92b9bf" providerId="ADAL" clId="{A344F53F-638B-4B02-8E1B-100E7CC32D11}" dt="2018-03-01T16:26:28.146" v="93" actId="20577"/>
          <ac:spMkLst>
            <pc:docMk/>
            <pc:sldMk cId="1939228896" sldId="917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6:29:15.782" v="112" actId="1076"/>
          <ac:picMkLst>
            <pc:docMk/>
            <pc:sldMk cId="1939228896" sldId="917"/>
            <ac:picMk id="3" creationId="{E1E85F30-B7BD-42CD-A340-125ECF1D1AD0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7:02:06.538" v="320" actId="1076"/>
        <pc:sldMkLst>
          <pc:docMk/>
          <pc:sldMk cId="1898160909" sldId="918"/>
        </pc:sldMkLst>
        <pc:spChg chg="mod">
          <ac:chgData name="James Malcolm Pritchard" userId="50252121-90fc-45ac-8928-9da87f92b9bf" providerId="ADAL" clId="{A344F53F-638B-4B02-8E1B-100E7CC32D11}" dt="2018-03-01T16:26:34.818" v="94" actId="20577"/>
          <ac:spMkLst>
            <pc:docMk/>
            <pc:sldMk cId="1898160909" sldId="918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6:59:53.990" v="293" actId="1037"/>
          <ac:picMkLst>
            <pc:docMk/>
            <pc:sldMk cId="1898160909" sldId="918"/>
            <ac:picMk id="3" creationId="{3012E47F-99EB-4EAE-8AC0-46D0C0B28ED6}"/>
          </ac:picMkLst>
        </pc:picChg>
        <pc:picChg chg="add mod">
          <ac:chgData name="James Malcolm Pritchard" userId="50252121-90fc-45ac-8928-9da87f92b9bf" providerId="ADAL" clId="{A344F53F-638B-4B02-8E1B-100E7CC32D11}" dt="2018-03-01T17:00:28.925" v="303" actId="14100"/>
          <ac:picMkLst>
            <pc:docMk/>
            <pc:sldMk cId="1898160909" sldId="918"/>
            <ac:picMk id="4" creationId="{7B0CD275-10D0-42FB-8C6F-6D873F9DEDE7}"/>
          </ac:picMkLst>
        </pc:picChg>
        <pc:picChg chg="add mod">
          <ac:chgData name="James Malcolm Pritchard" userId="50252121-90fc-45ac-8928-9da87f92b9bf" providerId="ADAL" clId="{A344F53F-638B-4B02-8E1B-100E7CC32D11}" dt="2018-03-01T17:02:06.538" v="320" actId="1076"/>
          <ac:picMkLst>
            <pc:docMk/>
            <pc:sldMk cId="1898160909" sldId="918"/>
            <ac:picMk id="5" creationId="{8BC9D5F2-3C2D-4762-A9EC-6EF1CABBDB42}"/>
          </ac:picMkLst>
        </pc:picChg>
      </pc:sldChg>
      <pc:sldChg chg="addSp delSp modSp add">
        <pc:chgData name="James Malcolm Pritchard" userId="50252121-90fc-45ac-8928-9da87f92b9bf" providerId="ADAL" clId="{A344F53F-638B-4B02-8E1B-100E7CC32D11}" dt="2018-03-01T16:46:09.427" v="200" actId="1035"/>
        <pc:sldMkLst>
          <pc:docMk/>
          <pc:sldMk cId="2333562204" sldId="919"/>
        </pc:sldMkLst>
        <pc:spChg chg="mod">
          <ac:chgData name="James Malcolm Pritchard" userId="50252121-90fc-45ac-8928-9da87f92b9bf" providerId="ADAL" clId="{A344F53F-638B-4B02-8E1B-100E7CC32D11}" dt="2018-03-01T16:45:46.617" v="188" actId="20577"/>
          <ac:spMkLst>
            <pc:docMk/>
            <pc:sldMk cId="2333562204" sldId="919"/>
            <ac:spMk id="2" creationId="{00000000-0000-0000-0000-000000000000}"/>
          </ac:spMkLst>
        </pc:spChg>
        <pc:picChg chg="del">
          <ac:chgData name="James Malcolm Pritchard" userId="50252121-90fc-45ac-8928-9da87f92b9bf" providerId="ADAL" clId="{A344F53F-638B-4B02-8E1B-100E7CC32D11}" dt="2018-03-01T16:45:43.805" v="184" actId="478"/>
          <ac:picMkLst>
            <pc:docMk/>
            <pc:sldMk cId="2333562204" sldId="919"/>
            <ac:picMk id="3" creationId="{D4D3E9DF-9B0B-45E2-8F83-8ACA50AECE0E}"/>
          </ac:picMkLst>
        </pc:picChg>
        <pc:picChg chg="add mod">
          <ac:chgData name="James Malcolm Pritchard" userId="50252121-90fc-45ac-8928-9da87f92b9bf" providerId="ADAL" clId="{A344F53F-638B-4B02-8E1B-100E7CC32D11}" dt="2018-03-01T16:46:06.423" v="195" actId="14100"/>
          <ac:picMkLst>
            <pc:docMk/>
            <pc:sldMk cId="2333562204" sldId="919"/>
            <ac:picMk id="4" creationId="{F3ACCDD4-9134-4D1C-B5AF-A26B3832C2A8}"/>
          </ac:picMkLst>
        </pc:picChg>
        <pc:picChg chg="add mod">
          <ac:chgData name="James Malcolm Pritchard" userId="50252121-90fc-45ac-8928-9da87f92b9bf" providerId="ADAL" clId="{A344F53F-638B-4B02-8E1B-100E7CC32D11}" dt="2018-03-01T16:46:09.427" v="200" actId="1035"/>
          <ac:picMkLst>
            <pc:docMk/>
            <pc:sldMk cId="2333562204" sldId="919"/>
            <ac:picMk id="5" creationId="{FCDE88F0-ED24-44F5-B2F3-24E011FD6783}"/>
          </ac:picMkLst>
        </pc:picChg>
      </pc:sldChg>
      <pc:sldChg chg="add del">
        <pc:chgData name="James Malcolm Pritchard" userId="50252121-90fc-45ac-8928-9da87f92b9bf" providerId="ADAL" clId="{A344F53F-638B-4B02-8E1B-100E7CC32D11}" dt="2018-03-01T16:25:33.956" v="69" actId="2696"/>
        <pc:sldMkLst>
          <pc:docMk/>
          <pc:sldMk cId="3253457047" sldId="919"/>
        </pc:sldMkLst>
      </pc:sldChg>
      <pc:sldChg chg="add del">
        <pc:chgData name="James Malcolm Pritchard" userId="50252121-90fc-45ac-8928-9da87f92b9bf" providerId="ADAL" clId="{A344F53F-638B-4B02-8E1B-100E7CC32D11}" dt="2018-03-01T16:25:33.097" v="68" actId="2696"/>
        <pc:sldMkLst>
          <pc:docMk/>
          <pc:sldMk cId="1909994526" sldId="920"/>
        </pc:sldMkLst>
      </pc:sldChg>
      <pc:sldChg chg="addSp delSp modSp add">
        <pc:chgData name="James Malcolm Pritchard" userId="50252121-90fc-45ac-8928-9da87f92b9bf" providerId="ADAL" clId="{A344F53F-638B-4B02-8E1B-100E7CC32D11}" dt="2018-03-01T16:47:18.021" v="211" actId="20577"/>
        <pc:sldMkLst>
          <pc:docMk/>
          <pc:sldMk cId="3523953556" sldId="920"/>
        </pc:sldMkLst>
        <pc:spChg chg="mod">
          <ac:chgData name="James Malcolm Pritchard" userId="50252121-90fc-45ac-8928-9da87f92b9bf" providerId="ADAL" clId="{A344F53F-638B-4B02-8E1B-100E7CC32D11}" dt="2018-03-01T16:47:18.021" v="211" actId="20577"/>
          <ac:spMkLst>
            <pc:docMk/>
            <pc:sldMk cId="3523953556" sldId="920"/>
            <ac:spMk id="2" creationId="{00000000-0000-0000-0000-000000000000}"/>
          </ac:spMkLst>
        </pc:spChg>
        <pc:picChg chg="del">
          <ac:chgData name="James Malcolm Pritchard" userId="50252121-90fc-45ac-8928-9da87f92b9bf" providerId="ADAL" clId="{A344F53F-638B-4B02-8E1B-100E7CC32D11}" dt="2018-03-01T16:47:12.605" v="205" actId="478"/>
          <ac:picMkLst>
            <pc:docMk/>
            <pc:sldMk cId="3523953556" sldId="920"/>
            <ac:picMk id="3" creationId="{A1CCD943-536B-4B77-A3FE-93976F7D52EA}"/>
          </ac:picMkLst>
        </pc:picChg>
        <pc:picChg chg="del">
          <ac:chgData name="James Malcolm Pritchard" userId="50252121-90fc-45ac-8928-9da87f92b9bf" providerId="ADAL" clId="{A344F53F-638B-4B02-8E1B-100E7CC32D11}" dt="2018-03-01T16:47:11.787" v="204" actId="478"/>
          <ac:picMkLst>
            <pc:docMk/>
            <pc:sldMk cId="3523953556" sldId="920"/>
            <ac:picMk id="4" creationId="{14DE1E7A-CC06-46A4-8D2E-13C183E045B3}"/>
          </ac:picMkLst>
        </pc:picChg>
        <pc:picChg chg="add mod">
          <ac:chgData name="James Malcolm Pritchard" userId="50252121-90fc-45ac-8928-9da87f92b9bf" providerId="ADAL" clId="{A344F53F-638B-4B02-8E1B-100E7CC32D11}" dt="2018-03-01T16:47:15.527" v="207" actId="1076"/>
          <ac:picMkLst>
            <pc:docMk/>
            <pc:sldMk cId="3523953556" sldId="920"/>
            <ac:picMk id="5" creationId="{841EE066-989E-45B7-8C47-B852E25B2DA6}"/>
          </ac:picMkLst>
        </pc:picChg>
      </pc:sldChg>
      <pc:sldChg chg="addSp delSp modSp add">
        <pc:chgData name="James Malcolm Pritchard" userId="50252121-90fc-45ac-8928-9da87f92b9bf" providerId="ADAL" clId="{A344F53F-638B-4B02-8E1B-100E7CC32D11}" dt="2018-03-01T16:50:36.682" v="236" actId="20577"/>
        <pc:sldMkLst>
          <pc:docMk/>
          <pc:sldMk cId="289424405" sldId="921"/>
        </pc:sldMkLst>
        <pc:spChg chg="mod">
          <ac:chgData name="James Malcolm Pritchard" userId="50252121-90fc-45ac-8928-9da87f92b9bf" providerId="ADAL" clId="{A344F53F-638B-4B02-8E1B-100E7CC32D11}" dt="2018-03-01T16:50:36.682" v="236" actId="20577"/>
          <ac:spMkLst>
            <pc:docMk/>
            <pc:sldMk cId="289424405" sldId="921"/>
            <ac:spMk id="2" creationId="{00000000-0000-0000-0000-000000000000}"/>
          </ac:spMkLst>
        </pc:spChg>
        <pc:picChg chg="del">
          <ac:chgData name="James Malcolm Pritchard" userId="50252121-90fc-45ac-8928-9da87f92b9bf" providerId="ADAL" clId="{A344F53F-638B-4B02-8E1B-100E7CC32D11}" dt="2018-03-01T16:50:09.700" v="229" actId="478"/>
          <ac:picMkLst>
            <pc:docMk/>
            <pc:sldMk cId="289424405" sldId="921"/>
            <ac:picMk id="3" creationId="{2BE5A9E5-33AB-4C1B-B9DE-5538EA1D39FB}"/>
          </ac:picMkLst>
        </pc:picChg>
        <pc:picChg chg="add mod">
          <ac:chgData name="James Malcolm Pritchard" userId="50252121-90fc-45ac-8928-9da87f92b9bf" providerId="ADAL" clId="{A344F53F-638B-4B02-8E1B-100E7CC32D11}" dt="2018-03-01T16:50:31.729" v="232" actId="14100"/>
          <ac:picMkLst>
            <pc:docMk/>
            <pc:sldMk cId="289424405" sldId="921"/>
            <ac:picMk id="4" creationId="{C264828E-AC23-40D1-896F-6D0F2D5B3705}"/>
          </ac:picMkLst>
        </pc:picChg>
      </pc:sldChg>
      <pc:sldChg chg="addSp delSp modSp add">
        <pc:chgData name="James Malcolm Pritchard" userId="50252121-90fc-45ac-8928-9da87f92b9bf" providerId="ADAL" clId="{A344F53F-638B-4B02-8E1B-100E7CC32D11}" dt="2018-03-01T16:55:33.908" v="247" actId="1076"/>
        <pc:sldMkLst>
          <pc:docMk/>
          <pc:sldMk cId="3434897219" sldId="922"/>
        </pc:sldMkLst>
        <pc:spChg chg="mod">
          <ac:chgData name="James Malcolm Pritchard" userId="50252121-90fc-45ac-8928-9da87f92b9bf" providerId="ADAL" clId="{A344F53F-638B-4B02-8E1B-100E7CC32D11}" dt="2018-03-01T16:55:30.861" v="245" actId="20577"/>
          <ac:spMkLst>
            <pc:docMk/>
            <pc:sldMk cId="3434897219" sldId="922"/>
            <ac:spMk id="2" creationId="{00000000-0000-0000-0000-000000000000}"/>
          </ac:spMkLst>
        </pc:spChg>
        <pc:picChg chg="del">
          <ac:chgData name="James Malcolm Pritchard" userId="50252121-90fc-45ac-8928-9da87f92b9bf" providerId="ADAL" clId="{A344F53F-638B-4B02-8E1B-100E7CC32D11}" dt="2018-03-01T16:55:27.516" v="241" actId="478"/>
          <ac:picMkLst>
            <pc:docMk/>
            <pc:sldMk cId="3434897219" sldId="922"/>
            <ac:picMk id="3" creationId="{D4DEF931-CB73-478C-9665-DD865D10E394}"/>
          </ac:picMkLst>
        </pc:picChg>
        <pc:picChg chg="add mod">
          <ac:chgData name="James Malcolm Pritchard" userId="50252121-90fc-45ac-8928-9da87f92b9bf" providerId="ADAL" clId="{A344F53F-638B-4B02-8E1B-100E7CC32D11}" dt="2018-03-01T16:55:33.908" v="247" actId="1076"/>
          <ac:picMkLst>
            <pc:docMk/>
            <pc:sldMk cId="3434897219" sldId="922"/>
            <ac:picMk id="4" creationId="{415E4572-3936-4723-9DC7-40AA2F02925E}"/>
          </ac:picMkLst>
        </pc:picChg>
      </pc:sldChg>
      <pc:sldChg chg="addSp delSp modSp add">
        <pc:chgData name="James Malcolm Pritchard" userId="50252121-90fc-45ac-8928-9da87f92b9bf" providerId="ADAL" clId="{A344F53F-638B-4B02-8E1B-100E7CC32D11}" dt="2018-03-01T16:56:10.696" v="256" actId="14100"/>
        <pc:sldMkLst>
          <pc:docMk/>
          <pc:sldMk cId="3343761743" sldId="923"/>
        </pc:sldMkLst>
        <pc:spChg chg="mod">
          <ac:chgData name="James Malcolm Pritchard" userId="50252121-90fc-45ac-8928-9da87f92b9bf" providerId="ADAL" clId="{A344F53F-638B-4B02-8E1B-100E7CC32D11}" dt="2018-03-01T16:55:49.647" v="253" actId="20577"/>
          <ac:spMkLst>
            <pc:docMk/>
            <pc:sldMk cId="3343761743" sldId="923"/>
            <ac:spMk id="2" creationId="{00000000-0000-0000-0000-000000000000}"/>
          </ac:spMkLst>
        </pc:spChg>
        <pc:picChg chg="del">
          <ac:chgData name="James Malcolm Pritchard" userId="50252121-90fc-45ac-8928-9da87f92b9bf" providerId="ADAL" clId="{A344F53F-638B-4B02-8E1B-100E7CC32D11}" dt="2018-03-01T16:55:45.612" v="249" actId="478"/>
          <ac:picMkLst>
            <pc:docMk/>
            <pc:sldMk cId="3343761743" sldId="923"/>
            <ac:picMk id="3" creationId="{02168EE6-2FE3-4F1C-A7B2-EB62372343A4}"/>
          </ac:picMkLst>
        </pc:picChg>
        <pc:picChg chg="add mod">
          <ac:chgData name="James Malcolm Pritchard" userId="50252121-90fc-45ac-8928-9da87f92b9bf" providerId="ADAL" clId="{A344F53F-638B-4B02-8E1B-100E7CC32D11}" dt="2018-03-01T16:56:10.696" v="256" actId="14100"/>
          <ac:picMkLst>
            <pc:docMk/>
            <pc:sldMk cId="3343761743" sldId="923"/>
            <ac:picMk id="4" creationId="{007C3560-9939-42A8-B84B-AFDC9B613A52}"/>
          </ac:picMkLst>
        </pc:picChg>
      </pc:sldChg>
      <pc:sldChg chg="addSp delSp modSp add">
        <pc:chgData name="James Malcolm Pritchard" userId="50252121-90fc-45ac-8928-9da87f92b9bf" providerId="ADAL" clId="{A344F53F-638B-4B02-8E1B-100E7CC32D11}" dt="2018-03-01T16:57:05.128" v="268" actId="20577"/>
        <pc:sldMkLst>
          <pc:docMk/>
          <pc:sldMk cId="1789057117" sldId="924"/>
        </pc:sldMkLst>
        <pc:spChg chg="mod">
          <ac:chgData name="James Malcolm Pritchard" userId="50252121-90fc-45ac-8928-9da87f92b9bf" providerId="ADAL" clId="{A344F53F-638B-4B02-8E1B-100E7CC32D11}" dt="2018-03-01T16:57:05.128" v="268" actId="20577"/>
          <ac:spMkLst>
            <pc:docMk/>
            <pc:sldMk cId="1789057117" sldId="924"/>
            <ac:spMk id="2" creationId="{00000000-0000-0000-0000-000000000000}"/>
          </ac:spMkLst>
        </pc:spChg>
        <pc:picChg chg="del">
          <ac:chgData name="James Malcolm Pritchard" userId="50252121-90fc-45ac-8928-9da87f92b9bf" providerId="ADAL" clId="{A344F53F-638B-4B02-8E1B-100E7CC32D11}" dt="2018-03-01T16:56:58.247" v="261" actId="478"/>
          <ac:picMkLst>
            <pc:docMk/>
            <pc:sldMk cId="1789057117" sldId="924"/>
            <ac:picMk id="3" creationId="{E57C6339-9E35-48B7-A178-81864A4F5B51}"/>
          </ac:picMkLst>
        </pc:picChg>
        <pc:picChg chg="add mod">
          <ac:chgData name="James Malcolm Pritchard" userId="50252121-90fc-45ac-8928-9da87f92b9bf" providerId="ADAL" clId="{A344F53F-638B-4B02-8E1B-100E7CC32D11}" dt="2018-03-01T16:57:02.659" v="264" actId="14100"/>
          <ac:picMkLst>
            <pc:docMk/>
            <pc:sldMk cId="1789057117" sldId="924"/>
            <ac:picMk id="4" creationId="{AFC51FD4-FAAD-4323-9979-3C483B440E55}"/>
          </ac:picMkLst>
        </pc:picChg>
      </pc:sldChg>
      <pc:sldChg chg="addSp delSp modSp add">
        <pc:chgData name="James Malcolm Pritchard" userId="50252121-90fc-45ac-8928-9da87f92b9bf" providerId="ADAL" clId="{A344F53F-638B-4B02-8E1B-100E7CC32D11}" dt="2018-03-01T16:59:30.397" v="283" actId="20577"/>
        <pc:sldMkLst>
          <pc:docMk/>
          <pc:sldMk cId="906594943" sldId="925"/>
        </pc:sldMkLst>
        <pc:spChg chg="mod">
          <ac:chgData name="James Malcolm Pritchard" userId="50252121-90fc-45ac-8928-9da87f92b9bf" providerId="ADAL" clId="{A344F53F-638B-4B02-8E1B-100E7CC32D11}" dt="2018-03-01T16:59:30.397" v="283" actId="20577"/>
          <ac:spMkLst>
            <pc:docMk/>
            <pc:sldMk cId="906594943" sldId="925"/>
            <ac:spMk id="2" creationId="{00000000-0000-0000-0000-000000000000}"/>
          </ac:spMkLst>
        </pc:spChg>
        <pc:picChg chg="del">
          <ac:chgData name="James Malcolm Pritchard" userId="50252121-90fc-45ac-8928-9da87f92b9bf" providerId="ADAL" clId="{A344F53F-638B-4B02-8E1B-100E7CC32D11}" dt="2018-03-01T16:59:06.677" v="274" actId="478"/>
          <ac:picMkLst>
            <pc:docMk/>
            <pc:sldMk cId="906594943" sldId="925"/>
            <ac:picMk id="3" creationId="{E1E85F30-B7BD-42CD-A340-125ECF1D1AD0}"/>
          </ac:picMkLst>
        </pc:picChg>
        <pc:picChg chg="add mod">
          <ac:chgData name="James Malcolm Pritchard" userId="50252121-90fc-45ac-8928-9da87f92b9bf" providerId="ADAL" clId="{A344F53F-638B-4B02-8E1B-100E7CC32D11}" dt="2018-03-01T16:59:22.854" v="277" actId="14100"/>
          <ac:picMkLst>
            <pc:docMk/>
            <pc:sldMk cId="906594943" sldId="925"/>
            <ac:picMk id="4" creationId="{9D1F3239-C761-4065-BD07-CD7186CAD18C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8:07:39.291" v="767" actId="20577"/>
        <pc:sldMkLst>
          <pc:docMk/>
          <pc:sldMk cId="3772503915" sldId="926"/>
        </pc:sldMkLst>
        <pc:spChg chg="mod">
          <ac:chgData name="James Malcolm Pritchard" userId="50252121-90fc-45ac-8928-9da87f92b9bf" providerId="ADAL" clId="{A344F53F-638B-4B02-8E1B-100E7CC32D11}" dt="2018-03-01T17:07:23.482" v="330" actId="20577"/>
          <ac:spMkLst>
            <pc:docMk/>
            <pc:sldMk cId="3772503915" sldId="926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7:11:03.330" v="380" actId="1076"/>
          <ac:picMkLst>
            <pc:docMk/>
            <pc:sldMk cId="3772503915" sldId="926"/>
            <ac:picMk id="3" creationId="{E363F843-9F08-4DAA-9D9F-1B5473DE0729}"/>
          </ac:picMkLst>
        </pc:picChg>
        <pc:picChg chg="add mod">
          <ac:chgData name="James Malcolm Pritchard" userId="50252121-90fc-45ac-8928-9da87f92b9bf" providerId="ADAL" clId="{A344F53F-638B-4B02-8E1B-100E7CC32D11}" dt="2018-03-01T17:18:43.899" v="455" actId="1076"/>
          <ac:picMkLst>
            <pc:docMk/>
            <pc:sldMk cId="3772503915" sldId="926"/>
            <ac:picMk id="4" creationId="{FA2DC33E-6275-43FA-A7B4-8AC8519880E0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8:07:34.479" v="766" actId="20577"/>
        <pc:sldMkLst>
          <pc:docMk/>
          <pc:sldMk cId="1804221143" sldId="927"/>
        </pc:sldMkLst>
        <pc:spChg chg="mod">
          <ac:chgData name="James Malcolm Pritchard" userId="50252121-90fc-45ac-8928-9da87f92b9bf" providerId="ADAL" clId="{A344F53F-638B-4B02-8E1B-100E7CC32D11}" dt="2018-03-01T17:07:26.404" v="332" actId="20577"/>
          <ac:spMkLst>
            <pc:docMk/>
            <pc:sldMk cId="1804221143" sldId="927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7:11:17.289" v="382" actId="1076"/>
          <ac:picMkLst>
            <pc:docMk/>
            <pc:sldMk cId="1804221143" sldId="927"/>
            <ac:picMk id="3" creationId="{6507DD01-F974-4C39-B63B-10E394873AAF}"/>
          </ac:picMkLst>
        </pc:picChg>
        <pc:picChg chg="add mod">
          <ac:chgData name="James Malcolm Pritchard" userId="50252121-90fc-45ac-8928-9da87f92b9bf" providerId="ADAL" clId="{A344F53F-638B-4B02-8E1B-100E7CC32D11}" dt="2018-03-01T17:18:59.729" v="458" actId="14100"/>
          <ac:picMkLst>
            <pc:docMk/>
            <pc:sldMk cId="1804221143" sldId="927"/>
            <ac:picMk id="4" creationId="{12F4273E-D64E-4AD0-AE31-6EEFA8598804}"/>
          </ac:picMkLst>
        </pc:picChg>
      </pc:sldChg>
      <pc:sldChg chg="addSp delSp modSp add modAnim">
        <pc:chgData name="James Malcolm Pritchard" userId="50252121-90fc-45ac-8928-9da87f92b9bf" providerId="ADAL" clId="{A344F53F-638B-4B02-8E1B-100E7CC32D11}" dt="2018-03-01T18:07:30.651" v="765" actId="20577"/>
        <pc:sldMkLst>
          <pc:docMk/>
          <pc:sldMk cId="362197882" sldId="928"/>
        </pc:sldMkLst>
        <pc:spChg chg="mod">
          <ac:chgData name="James Malcolm Pritchard" userId="50252121-90fc-45ac-8928-9da87f92b9bf" providerId="ADAL" clId="{A344F53F-638B-4B02-8E1B-100E7CC32D11}" dt="2018-03-01T17:07:29.776" v="334" actId="20577"/>
          <ac:spMkLst>
            <pc:docMk/>
            <pc:sldMk cId="362197882" sldId="928"/>
            <ac:spMk id="2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7:20:47.010" v="468" actId="1076"/>
          <ac:spMkLst>
            <pc:docMk/>
            <pc:sldMk cId="362197882" sldId="928"/>
            <ac:spMk id="27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7:20:52.447" v="469" actId="1076"/>
          <ac:spMkLst>
            <pc:docMk/>
            <pc:sldMk cId="362197882" sldId="928"/>
            <ac:spMk id="28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7:20:43.135" v="467" actId="1076"/>
          <ac:spMkLst>
            <pc:docMk/>
            <pc:sldMk cId="362197882" sldId="928"/>
            <ac:spMk id="29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7:11:36.288" v="386" actId="14100"/>
          <ac:picMkLst>
            <pc:docMk/>
            <pc:sldMk cId="362197882" sldId="928"/>
            <ac:picMk id="3" creationId="{5C2DF06D-2825-4A10-A665-946AA0C3F363}"/>
          </ac:picMkLst>
        </pc:picChg>
        <pc:picChg chg="add del mod">
          <ac:chgData name="James Malcolm Pritchard" userId="50252121-90fc-45ac-8928-9da87f92b9bf" providerId="ADAL" clId="{A344F53F-638B-4B02-8E1B-100E7CC32D11}" dt="2018-03-01T17:20:15.358" v="461" actId="20577"/>
          <ac:picMkLst>
            <pc:docMk/>
            <pc:sldMk cId="362197882" sldId="928"/>
            <ac:picMk id="4" creationId="{D70863A1-C5B0-4095-96F3-8BB19CB2DF2B}"/>
          </ac:picMkLst>
        </pc:picChg>
        <pc:picChg chg="add mod">
          <ac:chgData name="James Malcolm Pritchard" userId="50252121-90fc-45ac-8928-9da87f92b9bf" providerId="ADAL" clId="{A344F53F-638B-4B02-8E1B-100E7CC32D11}" dt="2018-03-01T17:21:02.055" v="473" actId="1440"/>
          <ac:picMkLst>
            <pc:docMk/>
            <pc:sldMk cId="362197882" sldId="928"/>
            <ac:picMk id="8" creationId="{E8670056-4831-4E45-AFFC-B99DF2CCE97E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8:07:26.850" v="764" actId="20577"/>
        <pc:sldMkLst>
          <pc:docMk/>
          <pc:sldMk cId="2095253728" sldId="929"/>
        </pc:sldMkLst>
        <pc:spChg chg="mod">
          <ac:chgData name="James Malcolm Pritchard" userId="50252121-90fc-45ac-8928-9da87f92b9bf" providerId="ADAL" clId="{A344F53F-638B-4B02-8E1B-100E7CC32D11}" dt="2018-03-01T17:07:33.333" v="336" actId="20577"/>
          <ac:spMkLst>
            <pc:docMk/>
            <pc:sldMk cId="2095253728" sldId="929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7:11:49.943" v="388" actId="1076"/>
          <ac:picMkLst>
            <pc:docMk/>
            <pc:sldMk cId="2095253728" sldId="929"/>
            <ac:picMk id="3" creationId="{36EEEAA6-5162-4556-9719-A7E9C5BE4F9B}"/>
          </ac:picMkLst>
        </pc:picChg>
        <pc:picChg chg="add mod">
          <ac:chgData name="James Malcolm Pritchard" userId="50252121-90fc-45ac-8928-9da87f92b9bf" providerId="ADAL" clId="{A344F53F-638B-4B02-8E1B-100E7CC32D11}" dt="2018-03-01T17:21:23.656" v="475" actId="1076"/>
          <ac:picMkLst>
            <pc:docMk/>
            <pc:sldMk cId="2095253728" sldId="929"/>
            <ac:picMk id="4" creationId="{4C8E8FA9-FB89-4F63-B220-20EBCAC6C5E2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8:07:23.336" v="763" actId="20577"/>
        <pc:sldMkLst>
          <pc:docMk/>
          <pc:sldMk cId="1575498784" sldId="930"/>
        </pc:sldMkLst>
        <pc:spChg chg="mod">
          <ac:chgData name="James Malcolm Pritchard" userId="50252121-90fc-45ac-8928-9da87f92b9bf" providerId="ADAL" clId="{A344F53F-638B-4B02-8E1B-100E7CC32D11}" dt="2018-03-01T17:07:37.677" v="338" actId="20577"/>
          <ac:spMkLst>
            <pc:docMk/>
            <pc:sldMk cId="1575498784" sldId="930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7:12:00.721" v="390" actId="1076"/>
          <ac:picMkLst>
            <pc:docMk/>
            <pc:sldMk cId="1575498784" sldId="930"/>
            <ac:picMk id="3" creationId="{CE6C2B56-9993-480E-B03C-B68D4C0DC5EE}"/>
          </ac:picMkLst>
        </pc:picChg>
        <pc:picChg chg="add mod">
          <ac:chgData name="James Malcolm Pritchard" userId="50252121-90fc-45ac-8928-9da87f92b9bf" providerId="ADAL" clId="{A344F53F-638B-4B02-8E1B-100E7CC32D11}" dt="2018-03-01T17:21:36.417" v="477" actId="1076"/>
          <ac:picMkLst>
            <pc:docMk/>
            <pc:sldMk cId="1575498784" sldId="930"/>
            <ac:picMk id="4" creationId="{7A81948E-2886-4BE1-8615-B00CB4E28F4D}"/>
          </ac:picMkLst>
        </pc:picChg>
        <pc:picChg chg="add mod">
          <ac:chgData name="James Malcolm Pritchard" userId="50252121-90fc-45ac-8928-9da87f92b9bf" providerId="ADAL" clId="{A344F53F-638B-4B02-8E1B-100E7CC32D11}" dt="2018-03-01T17:21:45.011" v="479" actId="1076"/>
          <ac:picMkLst>
            <pc:docMk/>
            <pc:sldMk cId="1575498784" sldId="930"/>
            <ac:picMk id="5" creationId="{024194C0-7695-42FF-8FE2-779227513859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8:07:18.592" v="762" actId="20577"/>
        <pc:sldMkLst>
          <pc:docMk/>
          <pc:sldMk cId="4104045426" sldId="931"/>
        </pc:sldMkLst>
        <pc:spChg chg="mod">
          <ac:chgData name="James Malcolm Pritchard" userId="50252121-90fc-45ac-8928-9da87f92b9bf" providerId="ADAL" clId="{A344F53F-638B-4B02-8E1B-100E7CC32D11}" dt="2018-03-01T17:07:43.117" v="340" actId="20577"/>
          <ac:spMkLst>
            <pc:docMk/>
            <pc:sldMk cId="4104045426" sldId="931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7:12:23.457" v="394" actId="14100"/>
          <ac:picMkLst>
            <pc:docMk/>
            <pc:sldMk cId="4104045426" sldId="931"/>
            <ac:picMk id="3" creationId="{83C58F21-A8FF-423D-A1EC-9D5C02F9815D}"/>
          </ac:picMkLst>
        </pc:picChg>
        <pc:picChg chg="add mod modCrop">
          <ac:chgData name="James Malcolm Pritchard" userId="50252121-90fc-45ac-8928-9da87f92b9bf" providerId="ADAL" clId="{A344F53F-638B-4B02-8E1B-100E7CC32D11}" dt="2018-03-01T17:22:53.489" v="486" actId="732"/>
          <ac:picMkLst>
            <pc:docMk/>
            <pc:sldMk cId="4104045426" sldId="931"/>
            <ac:picMk id="4" creationId="{5600D0E1-3CDD-4BDC-BD75-1707BCA9B61F}"/>
          </ac:picMkLst>
        </pc:picChg>
        <pc:picChg chg="add mod modCrop">
          <ac:chgData name="James Malcolm Pritchard" userId="50252121-90fc-45ac-8928-9da87f92b9bf" providerId="ADAL" clId="{A344F53F-638B-4B02-8E1B-100E7CC32D11}" dt="2018-03-01T17:22:57.239" v="487" actId="1076"/>
          <ac:picMkLst>
            <pc:docMk/>
            <pc:sldMk cId="4104045426" sldId="931"/>
            <ac:picMk id="8" creationId="{A021EADD-4AD6-404E-9970-313E4C7A35C7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8:07:14.124" v="761" actId="20577"/>
        <pc:sldMkLst>
          <pc:docMk/>
          <pc:sldMk cId="1187538793" sldId="932"/>
        </pc:sldMkLst>
        <pc:spChg chg="mod">
          <ac:chgData name="James Malcolm Pritchard" userId="50252121-90fc-45ac-8928-9da87f92b9bf" providerId="ADAL" clId="{A344F53F-638B-4B02-8E1B-100E7CC32D11}" dt="2018-03-01T17:07:47.356" v="342" actId="20577"/>
          <ac:spMkLst>
            <pc:docMk/>
            <pc:sldMk cId="1187538793" sldId="932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7:12:35.532" v="396" actId="1076"/>
          <ac:picMkLst>
            <pc:docMk/>
            <pc:sldMk cId="1187538793" sldId="932"/>
            <ac:picMk id="3" creationId="{E4A696B7-73F6-4029-8DBA-2274FBA133B9}"/>
          </ac:picMkLst>
        </pc:picChg>
        <pc:picChg chg="add mod">
          <ac:chgData name="James Malcolm Pritchard" userId="50252121-90fc-45ac-8928-9da87f92b9bf" providerId="ADAL" clId="{A344F53F-638B-4B02-8E1B-100E7CC32D11}" dt="2018-03-01T17:23:50.677" v="489" actId="1076"/>
          <ac:picMkLst>
            <pc:docMk/>
            <pc:sldMk cId="1187538793" sldId="932"/>
            <ac:picMk id="4" creationId="{0F9EA604-C9B7-4A71-A1A4-5B915EDEDA3C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8:07:10.264" v="760" actId="20577"/>
        <pc:sldMkLst>
          <pc:docMk/>
          <pc:sldMk cId="1872809690" sldId="933"/>
        </pc:sldMkLst>
        <pc:spChg chg="mod">
          <ac:chgData name="James Malcolm Pritchard" userId="50252121-90fc-45ac-8928-9da87f92b9bf" providerId="ADAL" clId="{A344F53F-638B-4B02-8E1B-100E7CC32D11}" dt="2018-03-01T17:07:51.528" v="344" actId="20577"/>
          <ac:spMkLst>
            <pc:docMk/>
            <pc:sldMk cId="1872809690" sldId="933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7:12:46.716" v="398" actId="1076"/>
          <ac:picMkLst>
            <pc:docMk/>
            <pc:sldMk cId="1872809690" sldId="933"/>
            <ac:picMk id="3" creationId="{E9604A87-7844-46D0-9F8D-BB71111EC1EA}"/>
          </ac:picMkLst>
        </pc:picChg>
        <pc:picChg chg="add mod">
          <ac:chgData name="James Malcolm Pritchard" userId="50252121-90fc-45ac-8928-9da87f92b9bf" providerId="ADAL" clId="{A344F53F-638B-4B02-8E1B-100E7CC32D11}" dt="2018-03-01T17:24:49.381" v="522" actId="14100"/>
          <ac:picMkLst>
            <pc:docMk/>
            <pc:sldMk cId="1872809690" sldId="933"/>
            <ac:picMk id="4" creationId="{51534B33-229C-4D8F-BA14-DF56E63B70D6}"/>
          </ac:picMkLst>
        </pc:picChg>
        <pc:picChg chg="add mod">
          <ac:chgData name="James Malcolm Pritchard" userId="50252121-90fc-45ac-8928-9da87f92b9bf" providerId="ADAL" clId="{A344F53F-638B-4B02-8E1B-100E7CC32D11}" dt="2018-03-01T17:24:45.041" v="521" actId="14100"/>
          <ac:picMkLst>
            <pc:docMk/>
            <pc:sldMk cId="1872809690" sldId="933"/>
            <ac:picMk id="5" creationId="{AD0C4553-0162-433B-8D29-950AF76A51A8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8:07:05.342" v="759" actId="20577"/>
        <pc:sldMkLst>
          <pc:docMk/>
          <pc:sldMk cId="4276405080" sldId="934"/>
        </pc:sldMkLst>
        <pc:spChg chg="mod">
          <ac:chgData name="James Malcolm Pritchard" userId="50252121-90fc-45ac-8928-9da87f92b9bf" providerId="ADAL" clId="{A344F53F-638B-4B02-8E1B-100E7CC32D11}" dt="2018-03-01T17:07:55.309" v="345" actId="20577"/>
          <ac:spMkLst>
            <pc:docMk/>
            <pc:sldMk cId="4276405080" sldId="934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7:13:04.161" v="403" actId="1037"/>
          <ac:picMkLst>
            <pc:docMk/>
            <pc:sldMk cId="4276405080" sldId="934"/>
            <ac:picMk id="3" creationId="{92E05356-B5C1-4DF8-91EC-3A3A158397B1}"/>
          </ac:picMkLst>
        </pc:picChg>
        <pc:picChg chg="add mod modCrop">
          <ac:chgData name="James Malcolm Pritchard" userId="50252121-90fc-45ac-8928-9da87f92b9bf" providerId="ADAL" clId="{A344F53F-638B-4B02-8E1B-100E7CC32D11}" dt="2018-03-01T17:25:36.491" v="529" actId="1035"/>
          <ac:picMkLst>
            <pc:docMk/>
            <pc:sldMk cId="4276405080" sldId="934"/>
            <ac:picMk id="4" creationId="{5477275E-2619-44CE-913B-4F959EB026E1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8:07:01.053" v="758" actId="20577"/>
        <pc:sldMkLst>
          <pc:docMk/>
          <pc:sldMk cId="6840758" sldId="935"/>
        </pc:sldMkLst>
        <pc:spChg chg="mod">
          <ac:chgData name="James Malcolm Pritchard" userId="50252121-90fc-45ac-8928-9da87f92b9bf" providerId="ADAL" clId="{A344F53F-638B-4B02-8E1B-100E7CC32D11}" dt="2018-03-01T17:07:58.790" v="346" actId="20577"/>
          <ac:spMkLst>
            <pc:docMk/>
            <pc:sldMk cId="6840758" sldId="935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7:13:16.750" v="405" actId="1076"/>
          <ac:picMkLst>
            <pc:docMk/>
            <pc:sldMk cId="6840758" sldId="935"/>
            <ac:picMk id="3" creationId="{CE5736BE-6851-4E2C-BD3E-EA01D4039C75}"/>
          </ac:picMkLst>
        </pc:picChg>
        <pc:picChg chg="add mod">
          <ac:chgData name="James Malcolm Pritchard" userId="50252121-90fc-45ac-8928-9da87f92b9bf" providerId="ADAL" clId="{A344F53F-638B-4B02-8E1B-100E7CC32D11}" dt="2018-03-01T17:26:28.083" v="542" actId="14100"/>
          <ac:picMkLst>
            <pc:docMk/>
            <pc:sldMk cId="6840758" sldId="935"/>
            <ac:picMk id="4" creationId="{22191564-42B8-41D3-A904-DA09C5D9AE55}"/>
          </ac:picMkLst>
        </pc:picChg>
        <pc:picChg chg="add mod">
          <ac:chgData name="James Malcolm Pritchard" userId="50252121-90fc-45ac-8928-9da87f92b9bf" providerId="ADAL" clId="{A344F53F-638B-4B02-8E1B-100E7CC32D11}" dt="2018-03-01T17:26:30.979" v="543" actId="1076"/>
          <ac:picMkLst>
            <pc:docMk/>
            <pc:sldMk cId="6840758" sldId="935"/>
            <ac:picMk id="5" creationId="{A31179E3-2A0F-4B52-A82A-A89872BE6206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8:06:54.849" v="757" actId="20577"/>
        <pc:sldMkLst>
          <pc:docMk/>
          <pc:sldMk cId="3131046549" sldId="936"/>
        </pc:sldMkLst>
        <pc:spChg chg="mod">
          <ac:chgData name="James Malcolm Pritchard" userId="50252121-90fc-45ac-8928-9da87f92b9bf" providerId="ADAL" clId="{A344F53F-638B-4B02-8E1B-100E7CC32D11}" dt="2018-03-01T17:08:02.554" v="347" actId="20577"/>
          <ac:spMkLst>
            <pc:docMk/>
            <pc:sldMk cId="3131046549" sldId="936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7:13:29.749" v="407" actId="1076"/>
          <ac:picMkLst>
            <pc:docMk/>
            <pc:sldMk cId="3131046549" sldId="936"/>
            <ac:picMk id="3" creationId="{4019F7CD-3CF9-42A0-9DB7-6B073B0933C3}"/>
          </ac:picMkLst>
        </pc:picChg>
        <pc:picChg chg="add mod">
          <ac:chgData name="James Malcolm Pritchard" userId="50252121-90fc-45ac-8928-9da87f92b9bf" providerId="ADAL" clId="{A344F53F-638B-4B02-8E1B-100E7CC32D11}" dt="2018-03-01T17:26:50.256" v="545" actId="1076"/>
          <ac:picMkLst>
            <pc:docMk/>
            <pc:sldMk cId="3131046549" sldId="936"/>
            <ac:picMk id="4" creationId="{9BB3855B-4C77-45E6-B58E-D472F35683C1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7:13:45.426" v="410" actId="14100"/>
        <pc:sldMkLst>
          <pc:docMk/>
          <pc:sldMk cId="2421028436" sldId="937"/>
        </pc:sldMkLst>
        <pc:spChg chg="mod">
          <ac:chgData name="James Malcolm Pritchard" userId="50252121-90fc-45ac-8928-9da87f92b9bf" providerId="ADAL" clId="{A344F53F-638B-4B02-8E1B-100E7CC32D11}" dt="2018-03-01T17:08:06.648" v="348" actId="20577"/>
          <ac:spMkLst>
            <pc:docMk/>
            <pc:sldMk cId="2421028436" sldId="937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7:13:45.426" v="410" actId="14100"/>
          <ac:picMkLst>
            <pc:docMk/>
            <pc:sldMk cId="2421028436" sldId="937"/>
            <ac:picMk id="3" creationId="{28166A16-9E4C-461A-91FE-9CBE9BCF6C49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8:06:46.482" v="756" actId="20577"/>
        <pc:sldMkLst>
          <pc:docMk/>
          <pc:sldMk cId="618872351" sldId="938"/>
        </pc:sldMkLst>
        <pc:spChg chg="mod">
          <ac:chgData name="James Malcolm Pritchard" userId="50252121-90fc-45ac-8928-9da87f92b9bf" providerId="ADAL" clId="{A344F53F-638B-4B02-8E1B-100E7CC32D11}" dt="2018-03-01T17:08:11.119" v="349" actId="20577"/>
          <ac:spMkLst>
            <pc:docMk/>
            <pc:sldMk cId="618872351" sldId="938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7:13:57.703" v="412" actId="1076"/>
          <ac:picMkLst>
            <pc:docMk/>
            <pc:sldMk cId="618872351" sldId="938"/>
            <ac:picMk id="3" creationId="{E7D99A34-5628-4D7C-AF33-8A70E0C00AA5}"/>
          </ac:picMkLst>
        </pc:picChg>
        <pc:picChg chg="add mod">
          <ac:chgData name="James Malcolm Pritchard" userId="50252121-90fc-45ac-8928-9da87f92b9bf" providerId="ADAL" clId="{A344F53F-638B-4B02-8E1B-100E7CC32D11}" dt="2018-03-01T17:27:47.373" v="558" actId="14100"/>
          <ac:picMkLst>
            <pc:docMk/>
            <pc:sldMk cId="618872351" sldId="938"/>
            <ac:picMk id="4" creationId="{B8073BD7-AE59-48B8-A32F-C06A217C9965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7:14:14.019" v="415" actId="14100"/>
        <pc:sldMkLst>
          <pc:docMk/>
          <pc:sldMk cId="472325006" sldId="939"/>
        </pc:sldMkLst>
        <pc:spChg chg="mod">
          <ac:chgData name="James Malcolm Pritchard" userId="50252121-90fc-45ac-8928-9da87f92b9bf" providerId="ADAL" clId="{A344F53F-638B-4B02-8E1B-100E7CC32D11}" dt="2018-03-01T17:08:15.400" v="350" actId="20577"/>
          <ac:spMkLst>
            <pc:docMk/>
            <pc:sldMk cId="472325006" sldId="939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7:14:14.019" v="415" actId="14100"/>
          <ac:picMkLst>
            <pc:docMk/>
            <pc:sldMk cId="472325006" sldId="939"/>
            <ac:picMk id="3" creationId="{3DDD7393-8121-48AC-BD27-50E595B3FC05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8:06:38.591" v="755" actId="20577"/>
        <pc:sldMkLst>
          <pc:docMk/>
          <pc:sldMk cId="3559482320" sldId="940"/>
        </pc:sldMkLst>
        <pc:spChg chg="mod">
          <ac:chgData name="James Malcolm Pritchard" userId="50252121-90fc-45ac-8928-9da87f92b9bf" providerId="ADAL" clId="{A344F53F-638B-4B02-8E1B-100E7CC32D11}" dt="2018-03-01T17:09:19.981" v="358" actId="20577"/>
          <ac:spMkLst>
            <pc:docMk/>
            <pc:sldMk cId="3559482320" sldId="940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7:15:00.066" v="420" actId="1076"/>
          <ac:picMkLst>
            <pc:docMk/>
            <pc:sldMk cId="3559482320" sldId="940"/>
            <ac:picMk id="3" creationId="{59B624AE-E8D1-4D9A-BA45-67281F7F9E74}"/>
          </ac:picMkLst>
        </pc:picChg>
        <pc:picChg chg="add mod">
          <ac:chgData name="James Malcolm Pritchard" userId="50252121-90fc-45ac-8928-9da87f92b9bf" providerId="ADAL" clId="{A344F53F-638B-4B02-8E1B-100E7CC32D11}" dt="2018-03-01T18:00:02.427" v="628" actId="1076"/>
          <ac:picMkLst>
            <pc:docMk/>
            <pc:sldMk cId="3559482320" sldId="940"/>
            <ac:picMk id="4" creationId="{12BFA9F2-DE32-4EB5-9D06-BF0AA0D55F61}"/>
          </ac:picMkLst>
        </pc:picChg>
      </pc:sldChg>
      <pc:sldChg chg="add del">
        <pc:chgData name="James Malcolm Pritchard" userId="50252121-90fc-45ac-8928-9da87f92b9bf" providerId="ADAL" clId="{A344F53F-638B-4B02-8E1B-100E7CC32D11}" dt="2018-03-01T17:07:15.414" v="328" actId="2696"/>
        <pc:sldMkLst>
          <pc:docMk/>
          <pc:sldMk cId="3939861178" sldId="940"/>
        </pc:sldMkLst>
      </pc:sldChg>
      <pc:sldChg chg="addSp modSp add">
        <pc:chgData name="James Malcolm Pritchard" userId="50252121-90fc-45ac-8928-9da87f92b9bf" providerId="ADAL" clId="{A344F53F-638B-4B02-8E1B-100E7CC32D11}" dt="2018-03-01T17:15:24.431" v="431" actId="1036"/>
        <pc:sldMkLst>
          <pc:docMk/>
          <pc:sldMk cId="483586596" sldId="941"/>
        </pc:sldMkLst>
        <pc:spChg chg="mod">
          <ac:chgData name="James Malcolm Pritchard" userId="50252121-90fc-45ac-8928-9da87f92b9bf" providerId="ADAL" clId="{A344F53F-638B-4B02-8E1B-100E7CC32D11}" dt="2018-03-01T17:09:22.965" v="360" actId="20577"/>
          <ac:spMkLst>
            <pc:docMk/>
            <pc:sldMk cId="483586596" sldId="941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7:15:24.431" v="431" actId="1036"/>
          <ac:picMkLst>
            <pc:docMk/>
            <pc:sldMk cId="483586596" sldId="941"/>
            <ac:picMk id="3" creationId="{7F51F9F6-338F-4A5E-A44B-FA9C2757FC1C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8:06:33.771" v="754" actId="20577"/>
        <pc:sldMkLst>
          <pc:docMk/>
          <pc:sldMk cId="3952881433" sldId="942"/>
        </pc:sldMkLst>
        <pc:spChg chg="mod">
          <ac:chgData name="James Malcolm Pritchard" userId="50252121-90fc-45ac-8928-9da87f92b9bf" providerId="ADAL" clId="{A344F53F-638B-4B02-8E1B-100E7CC32D11}" dt="2018-03-01T17:09:27.153" v="362" actId="20577"/>
          <ac:spMkLst>
            <pc:docMk/>
            <pc:sldMk cId="3952881433" sldId="942"/>
            <ac:spMk id="2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01:24.400" v="645" actId="1076"/>
          <ac:spMkLst>
            <pc:docMk/>
            <pc:sldMk cId="3952881433" sldId="942"/>
            <ac:spMk id="29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7:15:39.462" v="433" actId="1076"/>
          <ac:picMkLst>
            <pc:docMk/>
            <pc:sldMk cId="3952881433" sldId="942"/>
            <ac:picMk id="3" creationId="{A85C2947-5533-4995-9B0D-FBCF22940264}"/>
          </ac:picMkLst>
        </pc:picChg>
        <pc:picChg chg="add mod">
          <ac:chgData name="James Malcolm Pritchard" userId="50252121-90fc-45ac-8928-9da87f92b9bf" providerId="ADAL" clId="{A344F53F-638B-4B02-8E1B-100E7CC32D11}" dt="2018-03-01T18:01:31.263" v="648" actId="1035"/>
          <ac:picMkLst>
            <pc:docMk/>
            <pc:sldMk cId="3952881433" sldId="942"/>
            <ac:picMk id="4" creationId="{BD784007-4F38-4680-ADB2-3F8F69748F3E}"/>
          </ac:picMkLst>
        </pc:picChg>
        <pc:picChg chg="add mod">
          <ac:chgData name="James Malcolm Pritchard" userId="50252121-90fc-45ac-8928-9da87f92b9bf" providerId="ADAL" clId="{A344F53F-638B-4B02-8E1B-100E7CC32D11}" dt="2018-03-01T18:01:31.263" v="648" actId="1035"/>
          <ac:picMkLst>
            <pc:docMk/>
            <pc:sldMk cId="3952881433" sldId="942"/>
            <ac:picMk id="5" creationId="{E5744411-67B4-4C26-8C3F-CDC6D72F074E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7:16:05.554" v="436" actId="14100"/>
        <pc:sldMkLst>
          <pc:docMk/>
          <pc:sldMk cId="1976484589" sldId="943"/>
        </pc:sldMkLst>
        <pc:spChg chg="mod">
          <ac:chgData name="James Malcolm Pritchard" userId="50252121-90fc-45ac-8928-9da87f92b9bf" providerId="ADAL" clId="{A344F53F-638B-4B02-8E1B-100E7CC32D11}" dt="2018-03-01T17:09:32.434" v="364" actId="20577"/>
          <ac:spMkLst>
            <pc:docMk/>
            <pc:sldMk cId="1976484589" sldId="943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7:16:05.554" v="436" actId="14100"/>
          <ac:picMkLst>
            <pc:docMk/>
            <pc:sldMk cId="1976484589" sldId="943"/>
            <ac:picMk id="3" creationId="{1FDB9E56-8A66-49FC-86D0-23022052E007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8:06:25.725" v="753" actId="20577"/>
        <pc:sldMkLst>
          <pc:docMk/>
          <pc:sldMk cId="4133480513" sldId="944"/>
        </pc:sldMkLst>
        <pc:spChg chg="mod">
          <ac:chgData name="James Malcolm Pritchard" userId="50252121-90fc-45ac-8928-9da87f92b9bf" providerId="ADAL" clId="{A344F53F-638B-4B02-8E1B-100E7CC32D11}" dt="2018-03-01T17:09:40.637" v="368" actId="20577"/>
          <ac:spMkLst>
            <pc:docMk/>
            <pc:sldMk cId="4133480513" sldId="944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7:16:21.636" v="438" actId="1076"/>
          <ac:picMkLst>
            <pc:docMk/>
            <pc:sldMk cId="4133480513" sldId="944"/>
            <ac:picMk id="3" creationId="{8CCD5773-361B-415B-BC20-85DA0882B4E4}"/>
          </ac:picMkLst>
        </pc:picChg>
        <pc:picChg chg="add mod modCrop">
          <ac:chgData name="James Malcolm Pritchard" userId="50252121-90fc-45ac-8928-9da87f92b9bf" providerId="ADAL" clId="{A344F53F-638B-4B02-8E1B-100E7CC32D11}" dt="2018-03-01T18:03:12.698" v="680" actId="14100"/>
          <ac:picMkLst>
            <pc:docMk/>
            <pc:sldMk cId="4133480513" sldId="944"/>
            <ac:picMk id="4" creationId="{D71C985F-FC9E-41A5-A49B-B5897C25F120}"/>
          </ac:picMkLst>
        </pc:picChg>
        <pc:picChg chg="add mod modCrop">
          <ac:chgData name="James Malcolm Pritchard" userId="50252121-90fc-45ac-8928-9da87f92b9bf" providerId="ADAL" clId="{A344F53F-638B-4B02-8E1B-100E7CC32D11}" dt="2018-03-01T18:03:15.901" v="681" actId="1076"/>
          <ac:picMkLst>
            <pc:docMk/>
            <pc:sldMk cId="4133480513" sldId="944"/>
            <ac:picMk id="8" creationId="{87FF0E90-8E1A-498C-8417-768CE2FBB3A2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7:16:40.672" v="442" actId="14100"/>
        <pc:sldMkLst>
          <pc:docMk/>
          <pc:sldMk cId="2764623777" sldId="945"/>
        </pc:sldMkLst>
        <pc:spChg chg="mod">
          <ac:chgData name="James Malcolm Pritchard" userId="50252121-90fc-45ac-8928-9da87f92b9bf" providerId="ADAL" clId="{A344F53F-638B-4B02-8E1B-100E7CC32D11}" dt="2018-03-01T17:09:44.123" v="370" actId="20577"/>
          <ac:spMkLst>
            <pc:docMk/>
            <pc:sldMk cId="2764623777" sldId="945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7:16:40.672" v="442" actId="14100"/>
          <ac:picMkLst>
            <pc:docMk/>
            <pc:sldMk cId="2764623777" sldId="945"/>
            <ac:picMk id="3" creationId="{5E8E6DE8-E671-4B20-9FB5-005F2E67FD42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7:17:08.738" v="445" actId="14100"/>
        <pc:sldMkLst>
          <pc:docMk/>
          <pc:sldMk cId="3907474911" sldId="946"/>
        </pc:sldMkLst>
        <pc:spChg chg="mod">
          <ac:chgData name="James Malcolm Pritchard" userId="50252121-90fc-45ac-8928-9da87f92b9bf" providerId="ADAL" clId="{A344F53F-638B-4B02-8E1B-100E7CC32D11}" dt="2018-03-01T17:09:50.273" v="372" actId="20577"/>
          <ac:spMkLst>
            <pc:docMk/>
            <pc:sldMk cId="3907474911" sldId="946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7:17:08.738" v="445" actId="14100"/>
          <ac:picMkLst>
            <pc:docMk/>
            <pc:sldMk cId="3907474911" sldId="946"/>
            <ac:picMk id="3" creationId="{6ED84A62-EBB5-46BC-9E43-12236657E7CA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8:06:04.636" v="752" actId="20577"/>
        <pc:sldMkLst>
          <pc:docMk/>
          <pc:sldMk cId="1974662082" sldId="947"/>
        </pc:sldMkLst>
        <pc:spChg chg="mod">
          <ac:chgData name="James Malcolm Pritchard" userId="50252121-90fc-45ac-8928-9da87f92b9bf" providerId="ADAL" clId="{A344F53F-638B-4B02-8E1B-100E7CC32D11}" dt="2018-03-01T17:09:53.726" v="374" actId="20577"/>
          <ac:spMkLst>
            <pc:docMk/>
            <pc:sldMk cId="1974662082" sldId="947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8:05:13.407" v="743" actId="1035"/>
          <ac:picMkLst>
            <pc:docMk/>
            <pc:sldMk cId="1974662082" sldId="947"/>
            <ac:picMk id="3" creationId="{45C135E2-93B4-41A6-9182-AFFAAED2AFC0}"/>
          </ac:picMkLst>
        </pc:picChg>
        <pc:picChg chg="add mod">
          <ac:chgData name="James Malcolm Pritchard" userId="50252121-90fc-45ac-8928-9da87f92b9bf" providerId="ADAL" clId="{A344F53F-638B-4B02-8E1B-100E7CC32D11}" dt="2018-03-01T18:05:13.407" v="743" actId="1035"/>
          <ac:picMkLst>
            <pc:docMk/>
            <pc:sldMk cId="1974662082" sldId="947"/>
            <ac:picMk id="4" creationId="{0D2F419F-0646-41F4-9367-7646BFA814F5}"/>
          </ac:picMkLst>
        </pc:picChg>
        <pc:picChg chg="add mod">
          <ac:chgData name="James Malcolm Pritchard" userId="50252121-90fc-45ac-8928-9da87f92b9bf" providerId="ADAL" clId="{A344F53F-638B-4B02-8E1B-100E7CC32D11}" dt="2018-03-01T18:05:13.407" v="743" actId="1035"/>
          <ac:picMkLst>
            <pc:docMk/>
            <pc:sldMk cId="1974662082" sldId="947"/>
            <ac:picMk id="5" creationId="{2C74A66B-5653-4FAF-9EEC-B0F92532A3B5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8:06:01.982" v="751" actId="20577"/>
        <pc:sldMkLst>
          <pc:docMk/>
          <pc:sldMk cId="1164376075" sldId="948"/>
        </pc:sldMkLst>
        <pc:spChg chg="mod">
          <ac:chgData name="James Malcolm Pritchard" userId="50252121-90fc-45ac-8928-9da87f92b9bf" providerId="ADAL" clId="{A344F53F-638B-4B02-8E1B-100E7CC32D11}" dt="2018-03-01T17:09:57.982" v="375" actId="20577"/>
          <ac:spMkLst>
            <pc:docMk/>
            <pc:sldMk cId="1164376075" sldId="948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7:17:36.644" v="449" actId="1076"/>
          <ac:picMkLst>
            <pc:docMk/>
            <pc:sldMk cId="1164376075" sldId="948"/>
            <ac:picMk id="3" creationId="{2848DAD0-1F15-4A81-8CE3-34B04C6DE574}"/>
          </ac:picMkLst>
        </pc:picChg>
        <pc:picChg chg="add mod">
          <ac:chgData name="James Malcolm Pritchard" userId="50252121-90fc-45ac-8928-9da87f92b9bf" providerId="ADAL" clId="{A344F53F-638B-4B02-8E1B-100E7CC32D11}" dt="2018-03-01T18:05:30.285" v="746" actId="14100"/>
          <ac:picMkLst>
            <pc:docMk/>
            <pc:sldMk cId="1164376075" sldId="948"/>
            <ac:picMk id="4" creationId="{F3AA28A5-0E4A-4044-9E61-D526BCB31442}"/>
          </ac:picMkLst>
        </pc:picChg>
      </pc:sldChg>
      <pc:sldChg chg="addSp modSp add modAnim">
        <pc:chgData name="James Malcolm Pritchard" userId="50252121-90fc-45ac-8928-9da87f92b9bf" providerId="ADAL" clId="{A344F53F-638B-4B02-8E1B-100E7CC32D11}" dt="2018-03-01T18:05:58.748" v="750" actId="20577"/>
        <pc:sldMkLst>
          <pc:docMk/>
          <pc:sldMk cId="3921820869" sldId="949"/>
        </pc:sldMkLst>
        <pc:spChg chg="mod">
          <ac:chgData name="James Malcolm Pritchard" userId="50252121-90fc-45ac-8928-9da87f92b9bf" providerId="ADAL" clId="{A344F53F-638B-4B02-8E1B-100E7CC32D11}" dt="2018-03-01T17:10:07.965" v="376" actId="20577"/>
          <ac:spMkLst>
            <pc:docMk/>
            <pc:sldMk cId="3921820869" sldId="949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7:17:48.134" v="451" actId="1076"/>
          <ac:picMkLst>
            <pc:docMk/>
            <pc:sldMk cId="3921820869" sldId="949"/>
            <ac:picMk id="3" creationId="{2D90A2E7-6B3A-4102-AC16-DA760F12FA31}"/>
          </ac:picMkLst>
        </pc:picChg>
        <pc:picChg chg="add mod">
          <ac:chgData name="James Malcolm Pritchard" userId="50252121-90fc-45ac-8928-9da87f92b9bf" providerId="ADAL" clId="{A344F53F-638B-4B02-8E1B-100E7CC32D11}" dt="2018-03-01T18:05:51.934" v="749" actId="14100"/>
          <ac:picMkLst>
            <pc:docMk/>
            <pc:sldMk cId="3921820869" sldId="949"/>
            <ac:picMk id="4" creationId="{D4B1BA37-6C2B-43AF-95BF-044DC97F7147}"/>
          </ac:picMkLst>
        </pc:picChg>
      </pc:sldChg>
      <pc:sldChg chg="add del">
        <pc:chgData name="James Malcolm Pritchard" userId="50252121-90fc-45ac-8928-9da87f92b9bf" providerId="ADAL" clId="{A344F53F-638B-4B02-8E1B-100E7CC32D11}" dt="2018-03-01T17:09:02.819" v="355" actId="2696"/>
        <pc:sldMkLst>
          <pc:docMk/>
          <pc:sldMk cId="520015140" sldId="950"/>
        </pc:sldMkLst>
      </pc:sldChg>
      <pc:sldChg chg="addSp delSp modSp add">
        <pc:chgData name="James Malcolm Pritchard" userId="50252121-90fc-45ac-8928-9da87f92b9bf" providerId="ADAL" clId="{A344F53F-638B-4B02-8E1B-100E7CC32D11}" dt="2018-03-01T17:27:28.289" v="555" actId="27636"/>
        <pc:sldMkLst>
          <pc:docMk/>
          <pc:sldMk cId="1714245982" sldId="950"/>
        </pc:sldMkLst>
        <pc:spChg chg="mod">
          <ac:chgData name="James Malcolm Pritchard" userId="50252121-90fc-45ac-8928-9da87f92b9bf" providerId="ADAL" clId="{A344F53F-638B-4B02-8E1B-100E7CC32D11}" dt="2018-03-01T17:27:28.289" v="555" actId="27636"/>
          <ac:spMkLst>
            <pc:docMk/>
            <pc:sldMk cId="1714245982" sldId="950"/>
            <ac:spMk id="2" creationId="{00000000-0000-0000-0000-000000000000}"/>
          </ac:spMkLst>
        </pc:spChg>
        <pc:picChg chg="del">
          <ac:chgData name="James Malcolm Pritchard" userId="50252121-90fc-45ac-8928-9da87f92b9bf" providerId="ADAL" clId="{A344F53F-638B-4B02-8E1B-100E7CC32D11}" dt="2018-03-01T17:27:17.465" v="547" actId="478"/>
          <ac:picMkLst>
            <pc:docMk/>
            <pc:sldMk cId="1714245982" sldId="950"/>
            <ac:picMk id="3" creationId="{28166A16-9E4C-461A-91FE-9CBE9BCF6C49}"/>
          </ac:picMkLst>
        </pc:picChg>
        <pc:picChg chg="add mod">
          <ac:chgData name="James Malcolm Pritchard" userId="50252121-90fc-45ac-8928-9da87f92b9bf" providerId="ADAL" clId="{A344F53F-638B-4B02-8E1B-100E7CC32D11}" dt="2018-03-01T17:27:20.257" v="549" actId="1076"/>
          <ac:picMkLst>
            <pc:docMk/>
            <pc:sldMk cId="1714245982" sldId="950"/>
            <ac:picMk id="4" creationId="{FB746C5E-A6F7-4B29-85F9-978F60F93BB2}"/>
          </ac:picMkLst>
        </pc:picChg>
      </pc:sldChg>
      <pc:sldChg chg="addSp delSp modSp add">
        <pc:chgData name="James Malcolm Pritchard" userId="50252121-90fc-45ac-8928-9da87f92b9bf" providerId="ADAL" clId="{A344F53F-638B-4B02-8E1B-100E7CC32D11}" dt="2018-03-01T17:55:06.253" v="568" actId="1076"/>
        <pc:sldMkLst>
          <pc:docMk/>
          <pc:sldMk cId="4134373254" sldId="951"/>
        </pc:sldMkLst>
        <pc:spChg chg="mod">
          <ac:chgData name="James Malcolm Pritchard" userId="50252121-90fc-45ac-8928-9da87f92b9bf" providerId="ADAL" clId="{A344F53F-638B-4B02-8E1B-100E7CC32D11}" dt="2018-03-01T17:54:54.327" v="566" actId="27636"/>
          <ac:spMkLst>
            <pc:docMk/>
            <pc:sldMk cId="4134373254" sldId="951"/>
            <ac:spMk id="2" creationId="{00000000-0000-0000-0000-000000000000}"/>
          </ac:spMkLst>
        </pc:spChg>
        <pc:picChg chg="del">
          <ac:chgData name="James Malcolm Pritchard" userId="50252121-90fc-45ac-8928-9da87f92b9bf" providerId="ADAL" clId="{A344F53F-638B-4B02-8E1B-100E7CC32D11}" dt="2018-03-01T17:54:46.883" v="560" actId="478"/>
          <ac:picMkLst>
            <pc:docMk/>
            <pc:sldMk cId="4134373254" sldId="951"/>
            <ac:picMk id="3" creationId="{3DDD7393-8121-48AC-BD27-50E595B3FC05}"/>
          </ac:picMkLst>
        </pc:picChg>
        <pc:picChg chg="add mod">
          <ac:chgData name="James Malcolm Pritchard" userId="50252121-90fc-45ac-8928-9da87f92b9bf" providerId="ADAL" clId="{A344F53F-638B-4B02-8E1B-100E7CC32D11}" dt="2018-03-01T17:55:06.253" v="568" actId="1076"/>
          <ac:picMkLst>
            <pc:docMk/>
            <pc:sldMk cId="4134373254" sldId="951"/>
            <ac:picMk id="4" creationId="{6FB2F299-951F-4379-AC83-09A62FC560D5}"/>
          </ac:picMkLst>
        </pc:picChg>
      </pc:sldChg>
      <pc:sldChg chg="addSp delSp modSp add">
        <pc:chgData name="James Malcolm Pritchard" userId="50252121-90fc-45ac-8928-9da87f92b9bf" providerId="ADAL" clId="{A344F53F-638B-4B02-8E1B-100E7CC32D11}" dt="2018-03-01T17:59:45.004" v="626" actId="1076"/>
        <pc:sldMkLst>
          <pc:docMk/>
          <pc:sldMk cId="485800935" sldId="952"/>
        </pc:sldMkLst>
        <pc:spChg chg="mod">
          <ac:chgData name="James Malcolm Pritchard" userId="50252121-90fc-45ac-8928-9da87f92b9bf" providerId="ADAL" clId="{A344F53F-638B-4B02-8E1B-100E7CC32D11}" dt="2018-03-01T17:55:54.289" v="574" actId="27636"/>
          <ac:spMkLst>
            <pc:docMk/>
            <pc:sldMk cId="485800935" sldId="952"/>
            <ac:spMk id="2" creationId="{00000000-0000-0000-0000-000000000000}"/>
          </ac:spMkLst>
        </pc:spChg>
        <pc:spChg chg="add mod topLvl">
          <ac:chgData name="James Malcolm Pritchard" userId="50252121-90fc-45ac-8928-9da87f92b9bf" providerId="ADAL" clId="{A344F53F-638B-4B02-8E1B-100E7CC32D11}" dt="2018-03-01T17:59:35.946" v="625" actId="1037"/>
          <ac:spMkLst>
            <pc:docMk/>
            <pc:sldMk cId="485800935" sldId="952"/>
            <ac:spMk id="7" creationId="{BBEDE3E7-D261-4F8B-8EE6-A87EE97BE49D}"/>
          </ac:spMkLst>
        </pc:spChg>
        <pc:spChg chg="mod">
          <ac:chgData name="James Malcolm Pritchard" userId="50252121-90fc-45ac-8928-9da87f92b9bf" providerId="ADAL" clId="{A344F53F-638B-4B02-8E1B-100E7CC32D11}" dt="2018-03-01T17:59:45.004" v="626" actId="1076"/>
          <ac:spMkLst>
            <pc:docMk/>
            <pc:sldMk cId="485800935" sldId="952"/>
            <ac:spMk id="27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7:59:45.004" v="626" actId="1076"/>
          <ac:spMkLst>
            <pc:docMk/>
            <pc:sldMk cId="485800935" sldId="952"/>
            <ac:spMk id="28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7:59:45.004" v="626" actId="1076"/>
          <ac:spMkLst>
            <pc:docMk/>
            <pc:sldMk cId="485800935" sldId="952"/>
            <ac:spMk id="29" creationId="{00000000-0000-0000-0000-000000000000}"/>
          </ac:spMkLst>
        </pc:spChg>
        <pc:grpChg chg="add del mod">
          <ac:chgData name="James Malcolm Pritchard" userId="50252121-90fc-45ac-8928-9da87f92b9bf" providerId="ADAL" clId="{A344F53F-638B-4B02-8E1B-100E7CC32D11}" dt="2018-03-01T17:58:44.393" v="609" actId="165"/>
          <ac:grpSpMkLst>
            <pc:docMk/>
            <pc:sldMk cId="485800935" sldId="952"/>
            <ac:grpSpMk id="8" creationId="{7ECAD309-474A-4FF4-BF9F-56BE72A2A566}"/>
          </ac:grpSpMkLst>
        </pc:grpChg>
        <pc:grpChg chg="mod">
          <ac:chgData name="James Malcolm Pritchard" userId="50252121-90fc-45ac-8928-9da87f92b9bf" providerId="ADAL" clId="{A344F53F-638B-4B02-8E1B-100E7CC32D11}" dt="2018-03-01T17:59:31.852" v="624" actId="1076"/>
          <ac:grpSpMkLst>
            <pc:docMk/>
            <pc:sldMk cId="485800935" sldId="952"/>
            <ac:grpSpMk id="9" creationId="{F74559EF-BB3B-4EAF-A792-F41B21F30E8E}"/>
          </ac:grpSpMkLst>
        </pc:grpChg>
        <pc:picChg chg="del">
          <ac:chgData name="James Malcolm Pritchard" userId="50252121-90fc-45ac-8928-9da87f92b9bf" providerId="ADAL" clId="{A344F53F-638B-4B02-8E1B-100E7CC32D11}" dt="2018-03-01T17:55:51.567" v="570" actId="478"/>
          <ac:picMkLst>
            <pc:docMk/>
            <pc:sldMk cId="485800935" sldId="952"/>
            <ac:picMk id="3" creationId="{E3AF1E5D-031D-4BDB-89D8-E9C2AD1AEAAF}"/>
          </ac:picMkLst>
        </pc:picChg>
        <pc:picChg chg="add mod">
          <ac:chgData name="James Malcolm Pritchard" userId="50252121-90fc-45ac-8928-9da87f92b9bf" providerId="ADAL" clId="{A344F53F-638B-4B02-8E1B-100E7CC32D11}" dt="2018-03-01T17:58:32.623" v="608" actId="14100"/>
          <ac:picMkLst>
            <pc:docMk/>
            <pc:sldMk cId="485800935" sldId="952"/>
            <ac:picMk id="4" creationId="{67B2B6BF-8619-4964-A771-EA17F5B909B2}"/>
          </ac:picMkLst>
        </pc:picChg>
        <pc:picChg chg="add mod topLvl">
          <ac:chgData name="James Malcolm Pritchard" userId="50252121-90fc-45ac-8928-9da87f92b9bf" providerId="ADAL" clId="{A344F53F-638B-4B02-8E1B-100E7CC32D11}" dt="2018-03-01T17:59:29.024" v="623" actId="338"/>
          <ac:picMkLst>
            <pc:docMk/>
            <pc:sldMk cId="485800935" sldId="952"/>
            <ac:picMk id="5" creationId="{9909B074-331D-4B8A-BA38-8B8CAB5724BC}"/>
          </ac:picMkLst>
        </pc:picChg>
        <pc:picChg chg="add mod ord topLvl modCrop">
          <ac:chgData name="James Malcolm Pritchard" userId="50252121-90fc-45ac-8928-9da87f92b9bf" providerId="ADAL" clId="{A344F53F-638B-4B02-8E1B-100E7CC32D11}" dt="2018-03-01T17:59:29.024" v="623" actId="338"/>
          <ac:picMkLst>
            <pc:docMk/>
            <pc:sldMk cId="485800935" sldId="952"/>
            <ac:picMk id="6" creationId="{13C363BC-5C24-4266-BB7F-DB5BC449AD34}"/>
          </ac:picMkLst>
        </pc:picChg>
      </pc:sldChg>
      <pc:sldChg chg="addSp delSp modSp add">
        <pc:chgData name="James Malcolm Pritchard" userId="50252121-90fc-45ac-8928-9da87f92b9bf" providerId="ADAL" clId="{A344F53F-638B-4B02-8E1B-100E7CC32D11}" dt="2018-03-01T18:00:30.896" v="637" actId="14100"/>
        <pc:sldMkLst>
          <pc:docMk/>
          <pc:sldMk cId="3237780545" sldId="953"/>
        </pc:sldMkLst>
        <pc:spChg chg="mod">
          <ac:chgData name="James Malcolm Pritchard" userId="50252121-90fc-45ac-8928-9da87f92b9bf" providerId="ADAL" clId="{A344F53F-638B-4B02-8E1B-100E7CC32D11}" dt="2018-03-01T18:00:12.337" v="634" actId="27636"/>
          <ac:spMkLst>
            <pc:docMk/>
            <pc:sldMk cId="3237780545" sldId="953"/>
            <ac:spMk id="2" creationId="{00000000-0000-0000-0000-000000000000}"/>
          </ac:spMkLst>
        </pc:spChg>
        <pc:picChg chg="del">
          <ac:chgData name="James Malcolm Pritchard" userId="50252121-90fc-45ac-8928-9da87f92b9bf" providerId="ADAL" clId="{A344F53F-638B-4B02-8E1B-100E7CC32D11}" dt="2018-03-01T18:00:09.650" v="630" actId="478"/>
          <ac:picMkLst>
            <pc:docMk/>
            <pc:sldMk cId="3237780545" sldId="953"/>
            <ac:picMk id="3" creationId="{7F51F9F6-338F-4A5E-A44B-FA9C2757FC1C}"/>
          </ac:picMkLst>
        </pc:picChg>
        <pc:picChg chg="add mod">
          <ac:chgData name="James Malcolm Pritchard" userId="50252121-90fc-45ac-8928-9da87f92b9bf" providerId="ADAL" clId="{A344F53F-638B-4B02-8E1B-100E7CC32D11}" dt="2018-03-01T18:00:30.896" v="637" actId="14100"/>
          <ac:picMkLst>
            <pc:docMk/>
            <pc:sldMk cId="3237780545" sldId="953"/>
            <ac:picMk id="4" creationId="{59A3C44A-7D09-4788-99BE-505F102BA756}"/>
          </ac:picMkLst>
        </pc:picChg>
      </pc:sldChg>
      <pc:sldChg chg="addSp delSp modSp add">
        <pc:chgData name="James Malcolm Pritchard" userId="50252121-90fc-45ac-8928-9da87f92b9bf" providerId="ADAL" clId="{A344F53F-638B-4B02-8E1B-100E7CC32D11}" dt="2018-03-01T18:02:04.077" v="657" actId="14100"/>
        <pc:sldMkLst>
          <pc:docMk/>
          <pc:sldMk cId="790145370" sldId="954"/>
        </pc:sldMkLst>
        <pc:spChg chg="mod">
          <ac:chgData name="James Malcolm Pritchard" userId="50252121-90fc-45ac-8928-9da87f92b9bf" providerId="ADAL" clId="{A344F53F-638B-4B02-8E1B-100E7CC32D11}" dt="2018-03-01T18:01:45.926" v="654" actId="27636"/>
          <ac:spMkLst>
            <pc:docMk/>
            <pc:sldMk cId="790145370" sldId="954"/>
            <ac:spMk id="2" creationId="{00000000-0000-0000-0000-000000000000}"/>
          </ac:spMkLst>
        </pc:spChg>
        <pc:picChg chg="del">
          <ac:chgData name="James Malcolm Pritchard" userId="50252121-90fc-45ac-8928-9da87f92b9bf" providerId="ADAL" clId="{A344F53F-638B-4B02-8E1B-100E7CC32D11}" dt="2018-03-01T18:01:43.160" v="650" actId="478"/>
          <ac:picMkLst>
            <pc:docMk/>
            <pc:sldMk cId="790145370" sldId="954"/>
            <ac:picMk id="3" creationId="{1FDB9E56-8A66-49FC-86D0-23022052E007}"/>
          </ac:picMkLst>
        </pc:picChg>
        <pc:picChg chg="add mod">
          <ac:chgData name="James Malcolm Pritchard" userId="50252121-90fc-45ac-8928-9da87f92b9bf" providerId="ADAL" clId="{A344F53F-638B-4B02-8E1B-100E7CC32D11}" dt="2018-03-01T18:02:04.077" v="657" actId="14100"/>
          <ac:picMkLst>
            <pc:docMk/>
            <pc:sldMk cId="790145370" sldId="954"/>
            <ac:picMk id="4" creationId="{021A7035-7714-4AAC-88CE-02488F19406A}"/>
          </ac:picMkLst>
        </pc:picChg>
      </pc:sldChg>
      <pc:sldChg chg="addSp delSp modSp add">
        <pc:chgData name="James Malcolm Pritchard" userId="50252121-90fc-45ac-8928-9da87f92b9bf" providerId="ADAL" clId="{A344F53F-638B-4B02-8E1B-100E7CC32D11}" dt="2018-03-01T18:03:56.800" v="696" actId="14100"/>
        <pc:sldMkLst>
          <pc:docMk/>
          <pc:sldMk cId="2708220077" sldId="955"/>
        </pc:sldMkLst>
        <pc:spChg chg="mod">
          <ac:chgData name="James Malcolm Pritchard" userId="50252121-90fc-45ac-8928-9da87f92b9bf" providerId="ADAL" clId="{A344F53F-638B-4B02-8E1B-100E7CC32D11}" dt="2018-03-01T18:03:33.378" v="687" actId="27636"/>
          <ac:spMkLst>
            <pc:docMk/>
            <pc:sldMk cId="2708220077" sldId="955"/>
            <ac:spMk id="2" creationId="{00000000-0000-0000-0000-000000000000}"/>
          </ac:spMkLst>
        </pc:spChg>
        <pc:picChg chg="del">
          <ac:chgData name="James Malcolm Pritchard" userId="50252121-90fc-45ac-8928-9da87f92b9bf" providerId="ADAL" clId="{A344F53F-638B-4B02-8E1B-100E7CC32D11}" dt="2018-03-01T18:03:26.219" v="683" actId="478"/>
          <ac:picMkLst>
            <pc:docMk/>
            <pc:sldMk cId="2708220077" sldId="955"/>
            <ac:picMk id="3" creationId="{5E8E6DE8-E671-4B20-9FB5-005F2E67FD42}"/>
          </ac:picMkLst>
        </pc:picChg>
        <pc:picChg chg="add mod">
          <ac:chgData name="James Malcolm Pritchard" userId="50252121-90fc-45ac-8928-9da87f92b9bf" providerId="ADAL" clId="{A344F53F-638B-4B02-8E1B-100E7CC32D11}" dt="2018-03-01T18:03:56.800" v="696" actId="14100"/>
          <ac:picMkLst>
            <pc:docMk/>
            <pc:sldMk cId="2708220077" sldId="955"/>
            <ac:picMk id="4" creationId="{695BDD82-EDF6-44A8-A867-1F69D11912C3}"/>
          </ac:picMkLst>
        </pc:picChg>
      </pc:sldChg>
      <pc:sldChg chg="addSp delSp modSp add">
        <pc:chgData name="James Malcolm Pritchard" userId="50252121-90fc-45ac-8928-9da87f92b9bf" providerId="ADAL" clId="{A344F53F-638B-4B02-8E1B-100E7CC32D11}" dt="2018-03-01T18:04:27.921" v="705" actId="14100"/>
        <pc:sldMkLst>
          <pc:docMk/>
          <pc:sldMk cId="3748935782" sldId="956"/>
        </pc:sldMkLst>
        <pc:spChg chg="mod">
          <ac:chgData name="James Malcolm Pritchard" userId="50252121-90fc-45ac-8928-9da87f92b9bf" providerId="ADAL" clId="{A344F53F-638B-4B02-8E1B-100E7CC32D11}" dt="2018-03-01T18:04:09.110" v="702" actId="27636"/>
          <ac:spMkLst>
            <pc:docMk/>
            <pc:sldMk cId="3748935782" sldId="956"/>
            <ac:spMk id="2" creationId="{00000000-0000-0000-0000-000000000000}"/>
          </ac:spMkLst>
        </pc:spChg>
        <pc:picChg chg="del">
          <ac:chgData name="James Malcolm Pritchard" userId="50252121-90fc-45ac-8928-9da87f92b9bf" providerId="ADAL" clId="{A344F53F-638B-4B02-8E1B-100E7CC32D11}" dt="2018-03-01T18:04:04.579" v="698" actId="478"/>
          <ac:picMkLst>
            <pc:docMk/>
            <pc:sldMk cId="3748935782" sldId="956"/>
            <ac:picMk id="3" creationId="{6ED84A62-EBB5-46BC-9E43-12236657E7CA}"/>
          </ac:picMkLst>
        </pc:picChg>
        <pc:picChg chg="add mod">
          <ac:chgData name="James Malcolm Pritchard" userId="50252121-90fc-45ac-8928-9da87f92b9bf" providerId="ADAL" clId="{A344F53F-638B-4B02-8E1B-100E7CC32D11}" dt="2018-03-01T18:04:27.921" v="705" actId="14100"/>
          <ac:picMkLst>
            <pc:docMk/>
            <pc:sldMk cId="3748935782" sldId="956"/>
            <ac:picMk id="4" creationId="{273C1EF4-4C0E-432E-873F-5AE7C858F515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8:31:42.368" v="1053" actId="1076"/>
        <pc:sldMkLst>
          <pc:docMk/>
          <pc:sldMk cId="2660549108" sldId="957"/>
        </pc:sldMkLst>
        <pc:spChg chg="mod">
          <ac:chgData name="James Malcolm Pritchard" userId="50252121-90fc-45ac-8928-9da87f92b9bf" providerId="ADAL" clId="{A344F53F-638B-4B02-8E1B-100E7CC32D11}" dt="2018-03-01T18:17:30.715" v="811" actId="20577"/>
          <ac:spMkLst>
            <pc:docMk/>
            <pc:sldMk cId="2660549108" sldId="957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8:31:42.368" v="1053" actId="1076"/>
          <ac:picMkLst>
            <pc:docMk/>
            <pc:sldMk cId="2660549108" sldId="957"/>
            <ac:picMk id="3" creationId="{E1CE877F-DAAC-47A1-9B7A-A463F137282B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8:31:53.648" v="1055" actId="1076"/>
        <pc:sldMkLst>
          <pc:docMk/>
          <pc:sldMk cId="4020532123" sldId="958"/>
        </pc:sldMkLst>
        <pc:spChg chg="mod">
          <ac:chgData name="James Malcolm Pritchard" userId="50252121-90fc-45ac-8928-9da87f92b9bf" providerId="ADAL" clId="{A344F53F-638B-4B02-8E1B-100E7CC32D11}" dt="2018-03-01T18:17:35.324" v="813" actId="20577"/>
          <ac:spMkLst>
            <pc:docMk/>
            <pc:sldMk cId="4020532123" sldId="958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8:31:53.648" v="1055" actId="1076"/>
          <ac:picMkLst>
            <pc:docMk/>
            <pc:sldMk cId="4020532123" sldId="958"/>
            <ac:picMk id="3" creationId="{D5679C04-E803-4177-9523-2C12DF68C489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8:32:10.387" v="1057" actId="1076"/>
        <pc:sldMkLst>
          <pc:docMk/>
          <pc:sldMk cId="3734331701" sldId="959"/>
        </pc:sldMkLst>
        <pc:spChg chg="mod">
          <ac:chgData name="James Malcolm Pritchard" userId="50252121-90fc-45ac-8928-9da87f92b9bf" providerId="ADAL" clId="{A344F53F-638B-4B02-8E1B-100E7CC32D11}" dt="2018-03-01T18:17:39.012" v="815" actId="20577"/>
          <ac:spMkLst>
            <pc:docMk/>
            <pc:sldMk cId="3734331701" sldId="959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8:32:10.387" v="1057" actId="1076"/>
          <ac:picMkLst>
            <pc:docMk/>
            <pc:sldMk cId="3734331701" sldId="959"/>
            <ac:picMk id="3" creationId="{18141EAC-166B-449C-8452-36BE513D4A13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8:32:35.834" v="1061" actId="14100"/>
        <pc:sldMkLst>
          <pc:docMk/>
          <pc:sldMk cId="3535810091" sldId="960"/>
        </pc:sldMkLst>
        <pc:spChg chg="mod">
          <ac:chgData name="James Malcolm Pritchard" userId="50252121-90fc-45ac-8928-9da87f92b9bf" providerId="ADAL" clId="{A344F53F-638B-4B02-8E1B-100E7CC32D11}" dt="2018-03-01T18:17:42.949" v="817" actId="20577"/>
          <ac:spMkLst>
            <pc:docMk/>
            <pc:sldMk cId="3535810091" sldId="960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8:32:35.834" v="1061" actId="14100"/>
          <ac:picMkLst>
            <pc:docMk/>
            <pc:sldMk cId="3535810091" sldId="960"/>
            <ac:picMk id="3" creationId="{F7D99C39-8C9D-42CB-A398-B99CBC97568E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8:32:52.884" v="1063" actId="1076"/>
        <pc:sldMkLst>
          <pc:docMk/>
          <pc:sldMk cId="4071027749" sldId="961"/>
        </pc:sldMkLst>
        <pc:spChg chg="mod">
          <ac:chgData name="James Malcolm Pritchard" userId="50252121-90fc-45ac-8928-9da87f92b9bf" providerId="ADAL" clId="{A344F53F-638B-4B02-8E1B-100E7CC32D11}" dt="2018-03-01T18:17:47.355" v="819" actId="20577"/>
          <ac:spMkLst>
            <pc:docMk/>
            <pc:sldMk cId="4071027749" sldId="961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8:32:52.884" v="1063" actId="1076"/>
          <ac:picMkLst>
            <pc:docMk/>
            <pc:sldMk cId="4071027749" sldId="961"/>
            <ac:picMk id="3" creationId="{FB8FFB4F-A9F1-465C-A327-931419925E3D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8:33:04.299" v="1065" actId="1076"/>
        <pc:sldMkLst>
          <pc:docMk/>
          <pc:sldMk cId="3335616540" sldId="962"/>
        </pc:sldMkLst>
        <pc:spChg chg="mod">
          <ac:chgData name="James Malcolm Pritchard" userId="50252121-90fc-45ac-8928-9da87f92b9bf" providerId="ADAL" clId="{A344F53F-638B-4B02-8E1B-100E7CC32D11}" dt="2018-03-01T18:17:50.855" v="821" actId="20577"/>
          <ac:spMkLst>
            <pc:docMk/>
            <pc:sldMk cId="3335616540" sldId="962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8:33:04.299" v="1065" actId="1076"/>
          <ac:picMkLst>
            <pc:docMk/>
            <pc:sldMk cId="3335616540" sldId="962"/>
            <ac:picMk id="3" creationId="{9C8A1BDA-28B4-47B5-9707-780F6CFEC4A6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8:33:20.601" v="1067" actId="1076"/>
        <pc:sldMkLst>
          <pc:docMk/>
          <pc:sldMk cId="3795834631" sldId="963"/>
        </pc:sldMkLst>
        <pc:spChg chg="mod">
          <ac:chgData name="James Malcolm Pritchard" userId="50252121-90fc-45ac-8928-9da87f92b9bf" providerId="ADAL" clId="{A344F53F-638B-4B02-8E1B-100E7CC32D11}" dt="2018-03-01T18:17:56.965" v="823" actId="20577"/>
          <ac:spMkLst>
            <pc:docMk/>
            <pc:sldMk cId="3795834631" sldId="963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8:33:20.601" v="1067" actId="1076"/>
          <ac:picMkLst>
            <pc:docMk/>
            <pc:sldMk cId="3795834631" sldId="963"/>
            <ac:picMk id="3" creationId="{5F2B39AF-9E0B-40AC-805E-3C3C5434BCFF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8:33:35.748" v="1069" actId="1076"/>
        <pc:sldMkLst>
          <pc:docMk/>
          <pc:sldMk cId="589446679" sldId="964"/>
        </pc:sldMkLst>
        <pc:spChg chg="mod">
          <ac:chgData name="James Malcolm Pritchard" userId="50252121-90fc-45ac-8928-9da87f92b9bf" providerId="ADAL" clId="{A344F53F-638B-4B02-8E1B-100E7CC32D11}" dt="2018-03-01T18:18:01.902" v="825" actId="20577"/>
          <ac:spMkLst>
            <pc:docMk/>
            <pc:sldMk cId="589446679" sldId="964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8:33:35.748" v="1069" actId="1076"/>
          <ac:picMkLst>
            <pc:docMk/>
            <pc:sldMk cId="589446679" sldId="964"/>
            <ac:picMk id="3" creationId="{30C6AF10-B82E-4FD5-88B0-5D52889BEE29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8:33:57.309" v="1072" actId="14100"/>
        <pc:sldMkLst>
          <pc:docMk/>
          <pc:sldMk cId="279174788" sldId="965"/>
        </pc:sldMkLst>
        <pc:spChg chg="mod">
          <ac:chgData name="James Malcolm Pritchard" userId="50252121-90fc-45ac-8928-9da87f92b9bf" providerId="ADAL" clId="{A344F53F-638B-4B02-8E1B-100E7CC32D11}" dt="2018-03-01T18:18:06.184" v="826" actId="20577"/>
          <ac:spMkLst>
            <pc:docMk/>
            <pc:sldMk cId="279174788" sldId="965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8:33:57.309" v="1072" actId="14100"/>
          <ac:picMkLst>
            <pc:docMk/>
            <pc:sldMk cId="279174788" sldId="965"/>
            <ac:picMk id="3" creationId="{79D5865C-493C-40CA-9B02-F258429952E0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8:34:11.821" v="1074" actId="1076"/>
        <pc:sldMkLst>
          <pc:docMk/>
          <pc:sldMk cId="1277405121" sldId="966"/>
        </pc:sldMkLst>
        <pc:spChg chg="mod">
          <ac:chgData name="James Malcolm Pritchard" userId="50252121-90fc-45ac-8928-9da87f92b9bf" providerId="ADAL" clId="{A344F53F-638B-4B02-8E1B-100E7CC32D11}" dt="2018-03-01T18:18:10.351" v="827" actId="20577"/>
          <ac:spMkLst>
            <pc:docMk/>
            <pc:sldMk cId="1277405121" sldId="966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8:34:11.821" v="1074" actId="1076"/>
          <ac:picMkLst>
            <pc:docMk/>
            <pc:sldMk cId="1277405121" sldId="966"/>
            <ac:picMk id="3" creationId="{F9684FD3-AEC8-4332-9B41-7EC9C8D1FAE5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8:48:51.551" v="1087" actId="14100"/>
        <pc:sldMkLst>
          <pc:docMk/>
          <pc:sldMk cId="524481189" sldId="967"/>
        </pc:sldMkLst>
        <pc:spChg chg="mod">
          <ac:chgData name="James Malcolm Pritchard" userId="50252121-90fc-45ac-8928-9da87f92b9bf" providerId="ADAL" clId="{A344F53F-638B-4B02-8E1B-100E7CC32D11}" dt="2018-03-01T18:18:27.447" v="831" actId="20577"/>
          <ac:spMkLst>
            <pc:docMk/>
            <pc:sldMk cId="524481189" sldId="967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8:48:51.551" v="1087" actId="14100"/>
          <ac:picMkLst>
            <pc:docMk/>
            <pc:sldMk cId="524481189" sldId="967"/>
            <ac:picMk id="3" creationId="{04149667-93BD-4868-AE21-EC881AC1A9D8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8:34:28.738" v="1076" actId="1076"/>
        <pc:sldMkLst>
          <pc:docMk/>
          <pc:sldMk cId="711109478" sldId="968"/>
        </pc:sldMkLst>
        <pc:spChg chg="mod">
          <ac:chgData name="James Malcolm Pritchard" userId="50252121-90fc-45ac-8928-9da87f92b9bf" providerId="ADAL" clId="{A344F53F-638B-4B02-8E1B-100E7CC32D11}" dt="2018-03-01T18:18:14.853" v="828" actId="20577"/>
          <ac:spMkLst>
            <pc:docMk/>
            <pc:sldMk cId="711109478" sldId="968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8:34:28.738" v="1076" actId="1076"/>
          <ac:picMkLst>
            <pc:docMk/>
            <pc:sldMk cId="711109478" sldId="968"/>
            <ac:picMk id="3" creationId="{B776A169-2E5D-4F79-AF96-06D2E4E8B072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8:48:14.571" v="1082" actId="1076"/>
        <pc:sldMkLst>
          <pc:docMk/>
          <pc:sldMk cId="1207576774" sldId="969"/>
        </pc:sldMkLst>
        <pc:spChg chg="mod">
          <ac:chgData name="James Malcolm Pritchard" userId="50252121-90fc-45ac-8928-9da87f92b9bf" providerId="ADAL" clId="{A344F53F-638B-4B02-8E1B-100E7CC32D11}" dt="2018-03-01T18:18:18.806" v="829" actId="20577"/>
          <ac:spMkLst>
            <pc:docMk/>
            <pc:sldMk cId="1207576774" sldId="969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8:48:14.571" v="1082" actId="1076"/>
          <ac:picMkLst>
            <pc:docMk/>
            <pc:sldMk cId="1207576774" sldId="969"/>
            <ac:picMk id="3" creationId="{05492C0A-DB1E-4CA3-91AD-CCC2BCAC194C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8:48:26.332" v="1084" actId="1076"/>
        <pc:sldMkLst>
          <pc:docMk/>
          <pc:sldMk cId="179246984" sldId="970"/>
        </pc:sldMkLst>
        <pc:spChg chg="mod">
          <ac:chgData name="James Malcolm Pritchard" userId="50252121-90fc-45ac-8928-9da87f92b9bf" providerId="ADAL" clId="{A344F53F-638B-4B02-8E1B-100E7CC32D11}" dt="2018-03-01T18:18:24.306" v="830" actId="20577"/>
          <ac:spMkLst>
            <pc:docMk/>
            <pc:sldMk cId="179246984" sldId="970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8:48:26.332" v="1084" actId="1076"/>
          <ac:picMkLst>
            <pc:docMk/>
            <pc:sldMk cId="179246984" sldId="970"/>
            <ac:picMk id="3" creationId="{3D423ECB-F20F-4255-ADA5-852B723F7638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8:49:59.798" v="1100" actId="1076"/>
        <pc:sldMkLst>
          <pc:docMk/>
          <pc:sldMk cId="3544343116" sldId="971"/>
        </pc:sldMkLst>
        <pc:spChg chg="mod">
          <ac:chgData name="James Malcolm Pritchard" userId="50252121-90fc-45ac-8928-9da87f92b9bf" providerId="ADAL" clId="{A344F53F-638B-4B02-8E1B-100E7CC32D11}" dt="2018-03-01T18:18:45.476" v="834" actId="20577"/>
          <ac:spMkLst>
            <pc:docMk/>
            <pc:sldMk cId="3544343116" sldId="971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8:49:59.798" v="1100" actId="1076"/>
          <ac:picMkLst>
            <pc:docMk/>
            <pc:sldMk cId="3544343116" sldId="971"/>
            <ac:picMk id="3" creationId="{D04EFE14-9257-4F9F-93DA-F2C9212B68F2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8:50:23.791" v="1123" actId="14100"/>
        <pc:sldMkLst>
          <pc:docMk/>
          <pc:sldMk cId="1438173025" sldId="972"/>
        </pc:sldMkLst>
        <pc:spChg chg="mod">
          <ac:chgData name="James Malcolm Pritchard" userId="50252121-90fc-45ac-8928-9da87f92b9bf" providerId="ADAL" clId="{A344F53F-638B-4B02-8E1B-100E7CC32D11}" dt="2018-03-01T18:18:48.460" v="836" actId="20577"/>
          <ac:spMkLst>
            <pc:docMk/>
            <pc:sldMk cId="1438173025" sldId="972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8:50:23.791" v="1123" actId="14100"/>
          <ac:picMkLst>
            <pc:docMk/>
            <pc:sldMk cId="1438173025" sldId="972"/>
            <ac:picMk id="3" creationId="{E223B428-B672-4792-B2A3-CB9D3C81A384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8:50:40.974" v="1125" actId="1076"/>
        <pc:sldMkLst>
          <pc:docMk/>
          <pc:sldMk cId="2569433317" sldId="973"/>
        </pc:sldMkLst>
        <pc:spChg chg="mod">
          <ac:chgData name="James Malcolm Pritchard" userId="50252121-90fc-45ac-8928-9da87f92b9bf" providerId="ADAL" clId="{A344F53F-638B-4B02-8E1B-100E7CC32D11}" dt="2018-03-01T18:18:55.367" v="840" actId="20577"/>
          <ac:spMkLst>
            <pc:docMk/>
            <pc:sldMk cId="2569433317" sldId="973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8:50:40.974" v="1125" actId="1076"/>
          <ac:picMkLst>
            <pc:docMk/>
            <pc:sldMk cId="2569433317" sldId="973"/>
            <ac:picMk id="3" creationId="{36410D89-3324-4A71-9ACF-A97B1D017826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8:51:04.723" v="1129" actId="14100"/>
        <pc:sldMkLst>
          <pc:docMk/>
          <pc:sldMk cId="2625947608" sldId="974"/>
        </pc:sldMkLst>
        <pc:spChg chg="mod">
          <ac:chgData name="James Malcolm Pritchard" userId="50252121-90fc-45ac-8928-9da87f92b9bf" providerId="ADAL" clId="{A344F53F-638B-4B02-8E1B-100E7CC32D11}" dt="2018-03-01T18:18:59.766" v="842" actId="20577"/>
          <ac:spMkLst>
            <pc:docMk/>
            <pc:sldMk cId="2625947608" sldId="974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8:51:04.723" v="1129" actId="14100"/>
          <ac:picMkLst>
            <pc:docMk/>
            <pc:sldMk cId="2625947608" sldId="974"/>
            <ac:picMk id="3" creationId="{CAE8D843-1B79-405D-BCC4-7B840F951736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8:51:16.993" v="1131" actId="1076"/>
        <pc:sldMkLst>
          <pc:docMk/>
          <pc:sldMk cId="899326235" sldId="975"/>
        </pc:sldMkLst>
        <pc:spChg chg="mod">
          <ac:chgData name="James Malcolm Pritchard" userId="50252121-90fc-45ac-8928-9da87f92b9bf" providerId="ADAL" clId="{A344F53F-638B-4B02-8E1B-100E7CC32D11}" dt="2018-03-01T18:19:03.032" v="844" actId="20577"/>
          <ac:spMkLst>
            <pc:docMk/>
            <pc:sldMk cId="899326235" sldId="975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8:51:16.993" v="1131" actId="1076"/>
          <ac:picMkLst>
            <pc:docMk/>
            <pc:sldMk cId="899326235" sldId="975"/>
            <ac:picMk id="3" creationId="{0809F6BF-8BDF-4DBA-B1E0-B3E00A7E9F04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8:51:30.173" v="1133" actId="1076"/>
        <pc:sldMkLst>
          <pc:docMk/>
          <pc:sldMk cId="1273656778" sldId="976"/>
        </pc:sldMkLst>
        <pc:spChg chg="mod">
          <ac:chgData name="James Malcolm Pritchard" userId="50252121-90fc-45ac-8928-9da87f92b9bf" providerId="ADAL" clId="{A344F53F-638B-4B02-8E1B-100E7CC32D11}" dt="2018-03-01T18:19:08.266" v="846" actId="20577"/>
          <ac:spMkLst>
            <pc:docMk/>
            <pc:sldMk cId="1273656778" sldId="976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8:51:30.173" v="1133" actId="1076"/>
          <ac:picMkLst>
            <pc:docMk/>
            <pc:sldMk cId="1273656778" sldId="976"/>
            <ac:picMk id="3" creationId="{EA43E7C6-7736-4519-B9A5-AAD693A26BA8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8:51:48.163" v="1151" actId="1037"/>
        <pc:sldMkLst>
          <pc:docMk/>
          <pc:sldMk cId="607775064" sldId="977"/>
        </pc:sldMkLst>
        <pc:spChg chg="mod">
          <ac:chgData name="James Malcolm Pritchard" userId="50252121-90fc-45ac-8928-9da87f92b9bf" providerId="ADAL" clId="{A344F53F-638B-4B02-8E1B-100E7CC32D11}" dt="2018-03-01T18:19:12.407" v="848" actId="20577"/>
          <ac:spMkLst>
            <pc:docMk/>
            <pc:sldMk cId="607775064" sldId="977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8:51:48.163" v="1151" actId="1037"/>
          <ac:picMkLst>
            <pc:docMk/>
            <pc:sldMk cId="607775064" sldId="977"/>
            <ac:picMk id="3" creationId="{3CFA5D45-7277-4448-905D-6DCC2CBD3CCB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8:52:07.462" v="1159" actId="14100"/>
        <pc:sldMkLst>
          <pc:docMk/>
          <pc:sldMk cId="3988332871" sldId="978"/>
        </pc:sldMkLst>
        <pc:spChg chg="mod">
          <ac:chgData name="James Malcolm Pritchard" userId="50252121-90fc-45ac-8928-9da87f92b9bf" providerId="ADAL" clId="{A344F53F-638B-4B02-8E1B-100E7CC32D11}" dt="2018-03-01T18:19:17.704" v="850" actId="20577"/>
          <ac:spMkLst>
            <pc:docMk/>
            <pc:sldMk cId="3988332871" sldId="978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8:52:07.462" v="1159" actId="14100"/>
          <ac:picMkLst>
            <pc:docMk/>
            <pc:sldMk cId="3988332871" sldId="978"/>
            <ac:picMk id="3" creationId="{1565AF5B-E398-4471-888F-419BB0474C83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8:52:31.334" v="1162" actId="14100"/>
        <pc:sldMkLst>
          <pc:docMk/>
          <pc:sldMk cId="1667687007" sldId="979"/>
        </pc:sldMkLst>
        <pc:spChg chg="mod">
          <ac:chgData name="James Malcolm Pritchard" userId="50252121-90fc-45ac-8928-9da87f92b9bf" providerId="ADAL" clId="{A344F53F-638B-4B02-8E1B-100E7CC32D11}" dt="2018-03-01T18:19:22.313" v="851" actId="20577"/>
          <ac:spMkLst>
            <pc:docMk/>
            <pc:sldMk cId="1667687007" sldId="979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8:52:31.334" v="1162" actId="14100"/>
          <ac:picMkLst>
            <pc:docMk/>
            <pc:sldMk cId="1667687007" sldId="979"/>
            <ac:picMk id="3" creationId="{ECFCC4BE-6148-4C87-9484-AC85855802BE}"/>
          </ac:picMkLst>
        </pc:picChg>
      </pc:sldChg>
      <pc:sldChg chg="addSp modSp add">
        <pc:chgData name="James Malcolm Pritchard" userId="50252121-90fc-45ac-8928-9da87f92b9bf" providerId="ADAL" clId="{A344F53F-638B-4B02-8E1B-100E7CC32D11}" dt="2018-03-01T18:52:46.399" v="1164" actId="1076"/>
        <pc:sldMkLst>
          <pc:docMk/>
          <pc:sldMk cId="2806555498" sldId="980"/>
        </pc:sldMkLst>
        <pc:spChg chg="mod">
          <ac:chgData name="James Malcolm Pritchard" userId="50252121-90fc-45ac-8928-9da87f92b9bf" providerId="ADAL" clId="{A344F53F-638B-4B02-8E1B-100E7CC32D11}" dt="2018-03-01T18:19:25.501" v="852" actId="20577"/>
          <ac:spMkLst>
            <pc:docMk/>
            <pc:sldMk cId="2806555498" sldId="980"/>
            <ac:spMk id="2" creationId="{00000000-0000-0000-0000-000000000000}"/>
          </ac:spMkLst>
        </pc:spChg>
        <pc:picChg chg="add mod">
          <ac:chgData name="James Malcolm Pritchard" userId="50252121-90fc-45ac-8928-9da87f92b9bf" providerId="ADAL" clId="{A344F53F-638B-4B02-8E1B-100E7CC32D11}" dt="2018-03-01T18:52:46.399" v="1164" actId="1076"/>
          <ac:picMkLst>
            <pc:docMk/>
            <pc:sldMk cId="2806555498" sldId="980"/>
            <ac:picMk id="3" creationId="{ACAA6397-6B54-4F53-B8DB-D730CF521867}"/>
          </ac:picMkLst>
        </pc:picChg>
      </pc:sldChg>
      <pc:sldChg chg="addSp delSp modSp add">
        <pc:chgData name="James Malcolm Pritchard" userId="50252121-90fc-45ac-8928-9da87f92b9bf" providerId="ADAL" clId="{A344F53F-638B-4B02-8E1B-100E7CC32D11}" dt="2018-03-01T18:30:45.894" v="1047"/>
        <pc:sldMkLst>
          <pc:docMk/>
          <pc:sldMk cId="3094286245" sldId="981"/>
        </pc:sldMkLst>
        <pc:spChg chg="mod">
          <ac:chgData name="James Malcolm Pritchard" userId="50252121-90fc-45ac-8928-9da87f92b9bf" providerId="ADAL" clId="{A344F53F-638B-4B02-8E1B-100E7CC32D11}" dt="2018-03-01T18:23:50.397" v="997" actId="20577"/>
          <ac:spMkLst>
            <pc:docMk/>
            <pc:sldMk cId="3094286245" sldId="981"/>
            <ac:spMk id="2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19:52.145" v="855" actId="20577"/>
          <ac:spMkLst>
            <pc:docMk/>
            <pc:sldMk cId="3094286245" sldId="981"/>
            <ac:spMk id="3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24:07.272" v="1016" actId="313"/>
          <ac:spMkLst>
            <pc:docMk/>
            <pc:sldMk cId="3094286245" sldId="981"/>
            <ac:spMk id="4" creationId="{00000000-0000-0000-0000-000000000000}"/>
          </ac:spMkLst>
        </pc:spChg>
        <pc:spChg chg="add del">
          <ac:chgData name="James Malcolm Pritchard" userId="50252121-90fc-45ac-8928-9da87f92b9bf" providerId="ADAL" clId="{A344F53F-638B-4B02-8E1B-100E7CC32D11}" dt="2018-03-01T18:28:51.653" v="1031"/>
          <ac:spMkLst>
            <pc:docMk/>
            <pc:sldMk cId="3094286245" sldId="981"/>
            <ac:spMk id="5" creationId="{3AEE67B5-3A26-46E0-81A2-7843D8DAFAA7}"/>
          </ac:spMkLst>
        </pc:spChg>
        <pc:spChg chg="add del">
          <ac:chgData name="James Malcolm Pritchard" userId="50252121-90fc-45ac-8928-9da87f92b9bf" providerId="ADAL" clId="{A344F53F-638B-4B02-8E1B-100E7CC32D11}" dt="2018-03-01T18:29:22.333" v="1038" actId="478"/>
          <ac:spMkLst>
            <pc:docMk/>
            <pc:sldMk cId="3094286245" sldId="981"/>
            <ac:spMk id="9" creationId="{71DC5CE0-8070-455A-9A27-4A0635029064}"/>
          </ac:spMkLst>
        </pc:spChg>
        <pc:spChg chg="del">
          <ac:chgData name="James Malcolm Pritchard" userId="50252121-90fc-45ac-8928-9da87f92b9bf" providerId="ADAL" clId="{A344F53F-638B-4B02-8E1B-100E7CC32D11}" dt="2018-03-01T18:20:02.693" v="857" actId="478"/>
          <ac:spMkLst>
            <pc:docMk/>
            <pc:sldMk cId="3094286245" sldId="981"/>
            <ac:spMk id="10" creationId="{00000000-0000-0000-0000-000000000000}"/>
          </ac:spMkLst>
        </pc:spChg>
        <pc:spChg chg="add del">
          <ac:chgData name="James Malcolm Pritchard" userId="50252121-90fc-45ac-8928-9da87f92b9bf" providerId="ADAL" clId="{A344F53F-638B-4B02-8E1B-100E7CC32D11}" dt="2018-03-01T18:29:21.079" v="1037" actId="478"/>
          <ac:spMkLst>
            <pc:docMk/>
            <pc:sldMk cId="3094286245" sldId="981"/>
            <ac:spMk id="10" creationId="{BD7693D1-1D67-48A0-B4F5-E944086E5D0D}"/>
          </ac:spMkLst>
        </pc:spChg>
        <pc:spChg chg="del">
          <ac:chgData name="James Malcolm Pritchard" userId="50252121-90fc-45ac-8928-9da87f92b9bf" providerId="ADAL" clId="{A344F53F-638B-4B02-8E1B-100E7CC32D11}" dt="2018-03-01T18:20:02.693" v="857" actId="478"/>
          <ac:spMkLst>
            <pc:docMk/>
            <pc:sldMk cId="3094286245" sldId="981"/>
            <ac:spMk id="11" creationId="{00000000-0000-0000-0000-000000000000}"/>
          </ac:spMkLst>
        </pc:spChg>
        <pc:spChg chg="add del">
          <ac:chgData name="James Malcolm Pritchard" userId="50252121-90fc-45ac-8928-9da87f92b9bf" providerId="ADAL" clId="{A344F53F-638B-4B02-8E1B-100E7CC32D11}" dt="2018-03-01T18:29:37.159" v="1040"/>
          <ac:spMkLst>
            <pc:docMk/>
            <pc:sldMk cId="3094286245" sldId="981"/>
            <ac:spMk id="11" creationId="{6228E177-CA1A-4F04-9140-29AEB0BA0437}"/>
          </ac:spMkLst>
        </pc:spChg>
        <pc:spChg chg="del">
          <ac:chgData name="James Malcolm Pritchard" userId="50252121-90fc-45ac-8928-9da87f92b9bf" providerId="ADAL" clId="{A344F53F-638B-4B02-8E1B-100E7CC32D11}" dt="2018-03-01T18:20:02.693" v="857" actId="478"/>
          <ac:spMkLst>
            <pc:docMk/>
            <pc:sldMk cId="3094286245" sldId="981"/>
            <ac:spMk id="12" creationId="{00000000-0000-0000-0000-000000000000}"/>
          </ac:spMkLst>
        </pc:spChg>
        <pc:spChg chg="del">
          <ac:chgData name="James Malcolm Pritchard" userId="50252121-90fc-45ac-8928-9da87f92b9bf" providerId="ADAL" clId="{A344F53F-638B-4B02-8E1B-100E7CC32D11}" dt="2018-03-01T18:20:02.693" v="857" actId="478"/>
          <ac:spMkLst>
            <pc:docMk/>
            <pc:sldMk cId="3094286245" sldId="981"/>
            <ac:spMk id="13" creationId="{00000000-0000-0000-0000-000000000000}"/>
          </ac:spMkLst>
        </pc:spChg>
        <pc:spChg chg="del">
          <ac:chgData name="James Malcolm Pritchard" userId="50252121-90fc-45ac-8928-9da87f92b9bf" providerId="ADAL" clId="{A344F53F-638B-4B02-8E1B-100E7CC32D11}" dt="2018-03-01T18:20:02.693" v="857" actId="478"/>
          <ac:spMkLst>
            <pc:docMk/>
            <pc:sldMk cId="3094286245" sldId="981"/>
            <ac:spMk id="14" creationId="{00000000-0000-0000-0000-000000000000}"/>
          </ac:spMkLst>
        </pc:spChg>
        <pc:spChg chg="del">
          <ac:chgData name="James Malcolm Pritchard" userId="50252121-90fc-45ac-8928-9da87f92b9bf" providerId="ADAL" clId="{A344F53F-638B-4B02-8E1B-100E7CC32D11}" dt="2018-03-01T18:20:02.693" v="857" actId="478"/>
          <ac:spMkLst>
            <pc:docMk/>
            <pc:sldMk cId="3094286245" sldId="981"/>
            <ac:spMk id="15" creationId="{00000000-0000-0000-0000-000000000000}"/>
          </ac:spMkLst>
        </pc:spChg>
        <pc:spChg chg="del">
          <ac:chgData name="James Malcolm Pritchard" userId="50252121-90fc-45ac-8928-9da87f92b9bf" providerId="ADAL" clId="{A344F53F-638B-4B02-8E1B-100E7CC32D11}" dt="2018-03-01T18:20:00.380" v="856" actId="478"/>
          <ac:spMkLst>
            <pc:docMk/>
            <pc:sldMk cId="3094286245" sldId="981"/>
            <ac:spMk id="16" creationId="{00000000-0000-0000-0000-000000000000}"/>
          </ac:spMkLst>
        </pc:spChg>
        <pc:spChg chg="del">
          <ac:chgData name="James Malcolm Pritchard" userId="50252121-90fc-45ac-8928-9da87f92b9bf" providerId="ADAL" clId="{A344F53F-638B-4B02-8E1B-100E7CC32D11}" dt="2018-03-01T18:20:00.380" v="856" actId="478"/>
          <ac:spMkLst>
            <pc:docMk/>
            <pc:sldMk cId="3094286245" sldId="981"/>
            <ac:spMk id="17" creationId="{00000000-0000-0000-0000-000000000000}"/>
          </ac:spMkLst>
        </pc:spChg>
        <pc:spChg chg="del">
          <ac:chgData name="James Malcolm Pritchard" userId="50252121-90fc-45ac-8928-9da87f92b9bf" providerId="ADAL" clId="{A344F53F-638B-4B02-8E1B-100E7CC32D11}" dt="2018-03-01T18:20:00.380" v="856" actId="478"/>
          <ac:spMkLst>
            <pc:docMk/>
            <pc:sldMk cId="3094286245" sldId="981"/>
            <ac:spMk id="18" creationId="{00000000-0000-0000-0000-000000000000}"/>
          </ac:spMkLst>
        </pc:spChg>
        <pc:spChg chg="del">
          <ac:chgData name="James Malcolm Pritchard" userId="50252121-90fc-45ac-8928-9da87f92b9bf" providerId="ADAL" clId="{A344F53F-638B-4B02-8E1B-100E7CC32D11}" dt="2018-03-01T18:20:00.380" v="856" actId="478"/>
          <ac:spMkLst>
            <pc:docMk/>
            <pc:sldMk cId="3094286245" sldId="981"/>
            <ac:spMk id="19" creationId="{00000000-0000-0000-0000-000000000000}"/>
          </ac:spMkLst>
        </pc:spChg>
        <pc:spChg chg="del">
          <ac:chgData name="James Malcolm Pritchard" userId="50252121-90fc-45ac-8928-9da87f92b9bf" providerId="ADAL" clId="{A344F53F-638B-4B02-8E1B-100E7CC32D11}" dt="2018-03-01T18:20:00.380" v="856" actId="478"/>
          <ac:spMkLst>
            <pc:docMk/>
            <pc:sldMk cId="3094286245" sldId="981"/>
            <ac:spMk id="20" creationId="{00000000-0000-0000-0000-000000000000}"/>
          </ac:spMkLst>
        </pc:spChg>
        <pc:spChg chg="del">
          <ac:chgData name="James Malcolm Pritchard" userId="50252121-90fc-45ac-8928-9da87f92b9bf" providerId="ADAL" clId="{A344F53F-638B-4B02-8E1B-100E7CC32D11}" dt="2018-03-01T18:20:00.380" v="856" actId="478"/>
          <ac:spMkLst>
            <pc:docMk/>
            <pc:sldMk cId="3094286245" sldId="981"/>
            <ac:spMk id="21" creationId="{00000000-0000-0000-0000-000000000000}"/>
          </ac:spMkLst>
        </pc:spChg>
        <pc:spChg chg="del">
          <ac:chgData name="James Malcolm Pritchard" userId="50252121-90fc-45ac-8928-9da87f92b9bf" providerId="ADAL" clId="{A344F53F-638B-4B02-8E1B-100E7CC32D11}" dt="2018-03-01T18:20:00.380" v="856" actId="478"/>
          <ac:spMkLst>
            <pc:docMk/>
            <pc:sldMk cId="3094286245" sldId="981"/>
            <ac:spMk id="22" creationId="{CC15AA7C-823E-4DD8-A68B-898CFA9DA9B7}"/>
          </ac:spMkLst>
        </pc:spChg>
        <pc:spChg chg="del">
          <ac:chgData name="James Malcolm Pritchard" userId="50252121-90fc-45ac-8928-9da87f92b9bf" providerId="ADAL" clId="{A344F53F-638B-4B02-8E1B-100E7CC32D11}" dt="2018-03-01T18:20:02.693" v="857" actId="478"/>
          <ac:spMkLst>
            <pc:docMk/>
            <pc:sldMk cId="3094286245" sldId="981"/>
            <ac:spMk id="27" creationId="{00000000-0000-0000-0000-000000000000}"/>
          </ac:spMkLst>
        </pc:spChg>
        <pc:spChg chg="del">
          <ac:chgData name="James Malcolm Pritchard" userId="50252121-90fc-45ac-8928-9da87f92b9bf" providerId="ADAL" clId="{A344F53F-638B-4B02-8E1B-100E7CC32D11}" dt="2018-03-01T18:20:02.693" v="857" actId="478"/>
          <ac:spMkLst>
            <pc:docMk/>
            <pc:sldMk cId="3094286245" sldId="981"/>
            <ac:spMk id="28" creationId="{00000000-0000-0000-0000-000000000000}"/>
          </ac:spMkLst>
        </pc:spChg>
        <pc:picChg chg="add del mod">
          <ac:chgData name="James Malcolm Pritchard" userId="50252121-90fc-45ac-8928-9da87f92b9bf" providerId="ADAL" clId="{A344F53F-638B-4B02-8E1B-100E7CC32D11}" dt="2018-03-01T18:30:45.894" v="1047"/>
          <ac:picMkLst>
            <pc:docMk/>
            <pc:sldMk cId="3094286245" sldId="981"/>
            <ac:picMk id="6" creationId="{DEE64391-6C3C-4A50-BFA9-58D63F6BC770}"/>
          </ac:picMkLst>
        </pc:picChg>
        <pc:picChg chg="add mod">
          <ac:chgData name="James Malcolm Pritchard" userId="50252121-90fc-45ac-8928-9da87f92b9bf" providerId="ADAL" clId="{A344F53F-638B-4B02-8E1B-100E7CC32D11}" dt="2018-03-01T18:30:41.801" v="1046"/>
          <ac:picMkLst>
            <pc:docMk/>
            <pc:sldMk cId="3094286245" sldId="981"/>
            <ac:picMk id="1032" creationId="{E3552929-4A59-4EEB-A8F1-8DE934D9F9C4}"/>
          </ac:picMkLst>
        </pc:picChg>
      </pc:sldChg>
      <pc:sldChg chg="addSp delSp modSp add">
        <pc:chgData name="James Malcolm Pritchard" userId="50252121-90fc-45ac-8928-9da87f92b9bf" providerId="ADAL" clId="{A344F53F-638B-4B02-8E1B-100E7CC32D11}" dt="2018-03-01T18:30:52.444" v="1049"/>
        <pc:sldMkLst>
          <pc:docMk/>
          <pc:sldMk cId="414558007" sldId="982"/>
        </pc:sldMkLst>
        <pc:spChg chg="mod">
          <ac:chgData name="James Malcolm Pritchard" userId="50252121-90fc-45ac-8928-9da87f92b9bf" providerId="ADAL" clId="{A344F53F-638B-4B02-8E1B-100E7CC32D11}" dt="2018-03-01T18:25:23.274" v="1025" actId="20577"/>
          <ac:spMkLst>
            <pc:docMk/>
            <pc:sldMk cId="414558007" sldId="982"/>
            <ac:spMk id="2" creationId="{00000000-0000-0000-0000-000000000000}"/>
          </ac:spMkLst>
        </pc:spChg>
        <pc:spChg chg="mod">
          <ac:chgData name="James Malcolm Pritchard" userId="50252121-90fc-45ac-8928-9da87f92b9bf" providerId="ADAL" clId="{A344F53F-638B-4B02-8E1B-100E7CC32D11}" dt="2018-03-01T18:27:36.748" v="1027"/>
          <ac:spMkLst>
            <pc:docMk/>
            <pc:sldMk cId="414558007" sldId="982"/>
            <ac:spMk id="4" creationId="{00000000-0000-0000-0000-000000000000}"/>
          </ac:spMkLst>
        </pc:spChg>
        <pc:picChg chg="del mod">
          <ac:chgData name="James Malcolm Pritchard" userId="50252121-90fc-45ac-8928-9da87f92b9bf" providerId="ADAL" clId="{A344F53F-638B-4B02-8E1B-100E7CC32D11}" dt="2018-03-01T18:30:52.100" v="1048" actId="478"/>
          <ac:picMkLst>
            <pc:docMk/>
            <pc:sldMk cId="414558007" sldId="982"/>
            <ac:picMk id="6" creationId="{DEE64391-6C3C-4A50-BFA9-58D63F6BC770}"/>
          </ac:picMkLst>
        </pc:picChg>
        <pc:picChg chg="add">
          <ac:chgData name="James Malcolm Pritchard" userId="50252121-90fc-45ac-8928-9da87f92b9bf" providerId="ADAL" clId="{A344F53F-638B-4B02-8E1B-100E7CC32D11}" dt="2018-03-01T18:30:52.444" v="1049"/>
          <ac:picMkLst>
            <pc:docMk/>
            <pc:sldMk cId="414558007" sldId="982"/>
            <ac:picMk id="9" creationId="{092ABFEA-8243-447F-AAEF-934E60328668}"/>
          </ac:picMkLst>
        </pc:picChg>
      </pc:sldChg>
      <pc:sldChg chg="add del">
        <pc:chgData name="James Malcolm Pritchard" userId="50252121-90fc-45ac-8928-9da87f92b9bf" providerId="ADAL" clId="{A344F53F-638B-4B02-8E1B-100E7CC32D11}" dt="2018-03-01T18:48:07.118" v="1080"/>
        <pc:sldMkLst>
          <pc:docMk/>
          <pc:sldMk cId="743257529" sldId="983"/>
        </pc:sldMkLst>
      </pc:sldChg>
      <pc:sldChg chg="add del">
        <pc:chgData name="James Malcolm Pritchard" userId="50252121-90fc-45ac-8928-9da87f92b9bf" providerId="ADAL" clId="{A344F53F-638B-4B02-8E1B-100E7CC32D11}" dt="2018-03-01T18:48:03.525" v="1078"/>
        <pc:sldMkLst>
          <pc:docMk/>
          <pc:sldMk cId="1076568277" sldId="983"/>
        </pc:sldMkLst>
      </pc:sldChg>
    </pc:docChg>
  </pc:docChgLst>
  <pc:docChgLst>
    <pc:chgData name="Mr Pritchard" userId="50252121-90fc-45ac-8928-9da87f92b9bf" providerId="ADAL" clId="{A344F53F-638B-4B02-8E1B-100E7CC32D11}"/>
    <pc:docChg chg="undo redo custSel addSld delSld modSld sldOrd modSection">
      <pc:chgData name="Mr Pritchard" userId="50252121-90fc-45ac-8928-9da87f92b9bf" providerId="ADAL" clId="{A344F53F-638B-4B02-8E1B-100E7CC32D11}" dt="2018-03-01T12:33:11.484" v="4177"/>
      <pc:docMkLst>
        <pc:docMk/>
      </pc:docMkLst>
      <pc:sldChg chg="addSp modSp">
        <pc:chgData name="Mr Pritchard" userId="50252121-90fc-45ac-8928-9da87f92b9bf" providerId="ADAL" clId="{A344F53F-638B-4B02-8E1B-100E7CC32D11}" dt="2018-02-28T16:23:08.787" v="2384" actId="20577"/>
        <pc:sldMkLst>
          <pc:docMk/>
          <pc:sldMk cId="1820497232" sldId="618"/>
        </pc:sldMkLst>
        <pc:spChg chg="add mod">
          <ac:chgData name="Mr Pritchard" userId="50252121-90fc-45ac-8928-9da87f92b9bf" providerId="ADAL" clId="{A344F53F-638B-4B02-8E1B-100E7CC32D11}" dt="2018-02-28T16:23:08.787" v="2384" actId="20577"/>
          <ac:spMkLst>
            <pc:docMk/>
            <pc:sldMk cId="1820497232" sldId="618"/>
            <ac:spMk id="9" creationId="{4DD529F3-B728-4EB3-9D7E-0E61FAFC4862}"/>
          </ac:spMkLst>
        </pc:spChg>
      </pc:sldChg>
      <pc:sldChg chg="modSp">
        <pc:chgData name="Mr Pritchard" userId="50252121-90fc-45ac-8928-9da87f92b9bf" providerId="ADAL" clId="{A344F53F-638B-4B02-8E1B-100E7CC32D11}" dt="2018-02-28T09:28:31.598" v="1" actId="1076"/>
        <pc:sldMkLst>
          <pc:docMk/>
          <pc:sldMk cId="2673232359" sldId="619"/>
        </pc:sldMkLst>
        <pc:spChg chg="mod">
          <ac:chgData name="Mr Pritchard" userId="50252121-90fc-45ac-8928-9da87f92b9bf" providerId="ADAL" clId="{A344F53F-638B-4B02-8E1B-100E7CC32D11}" dt="2018-02-28T09:28:31.598" v="1" actId="1076"/>
          <ac:spMkLst>
            <pc:docMk/>
            <pc:sldMk cId="2673232359" sldId="619"/>
            <ac:spMk id="43" creationId="{00000000-0000-0000-0000-000000000000}"/>
          </ac:spMkLst>
        </pc:spChg>
      </pc:sldChg>
      <pc:sldChg chg="modSp">
        <pc:chgData name="Mr Pritchard" userId="50252121-90fc-45ac-8928-9da87f92b9bf" providerId="ADAL" clId="{A344F53F-638B-4B02-8E1B-100E7CC32D11}" dt="2018-02-28T10:01:23.576" v="763" actId="313"/>
        <pc:sldMkLst>
          <pc:docMk/>
          <pc:sldMk cId="2234616368" sldId="621"/>
        </pc:sldMkLst>
        <pc:spChg chg="mod">
          <ac:chgData name="Mr Pritchard" userId="50252121-90fc-45ac-8928-9da87f92b9bf" providerId="ADAL" clId="{A344F53F-638B-4B02-8E1B-100E7CC32D11}" dt="2018-02-28T10:01:04.028" v="761" actId="313"/>
          <ac:spMkLst>
            <pc:docMk/>
            <pc:sldMk cId="2234616368" sldId="621"/>
            <ac:spMk id="22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0:01:12.110" v="762" actId="313"/>
          <ac:spMkLst>
            <pc:docMk/>
            <pc:sldMk cId="2234616368" sldId="621"/>
            <ac:spMk id="28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0:01:23.576" v="763" actId="313"/>
          <ac:spMkLst>
            <pc:docMk/>
            <pc:sldMk cId="2234616368" sldId="621"/>
            <ac:spMk id="33" creationId="{00000000-0000-0000-0000-000000000000}"/>
          </ac:spMkLst>
        </pc:spChg>
      </pc:sldChg>
      <pc:sldChg chg="modSp">
        <pc:chgData name="Mr Pritchard" userId="50252121-90fc-45ac-8928-9da87f92b9bf" providerId="ADAL" clId="{A344F53F-638B-4B02-8E1B-100E7CC32D11}" dt="2018-02-28T18:20:55.792" v="3125" actId="313"/>
        <pc:sldMkLst>
          <pc:docMk/>
          <pc:sldMk cId="3149669249" sldId="624"/>
        </pc:sldMkLst>
        <pc:spChg chg="mod">
          <ac:chgData name="Mr Pritchard" userId="50252121-90fc-45ac-8928-9da87f92b9bf" providerId="ADAL" clId="{A344F53F-638B-4B02-8E1B-100E7CC32D11}" dt="2018-02-28T18:20:55.792" v="3125" actId="313"/>
          <ac:spMkLst>
            <pc:docMk/>
            <pc:sldMk cId="3149669249" sldId="624"/>
            <ac:spMk id="79" creationId="{00000000-0000-0000-0000-000000000000}"/>
          </ac:spMkLst>
        </pc:spChg>
      </pc:sldChg>
      <pc:sldChg chg="modSp">
        <pc:chgData name="Mr Pritchard" userId="50252121-90fc-45ac-8928-9da87f92b9bf" providerId="ADAL" clId="{A344F53F-638B-4B02-8E1B-100E7CC32D11}" dt="2018-02-28T18:19:49.989" v="3113" actId="20577"/>
        <pc:sldMkLst>
          <pc:docMk/>
          <pc:sldMk cId="3692485265" sldId="644"/>
        </pc:sldMkLst>
        <pc:spChg chg="mod">
          <ac:chgData name="Mr Pritchard" userId="50252121-90fc-45ac-8928-9da87f92b9bf" providerId="ADAL" clId="{A344F53F-638B-4B02-8E1B-100E7CC32D11}" dt="2018-02-28T18:19:49.989" v="3113" actId="20577"/>
          <ac:spMkLst>
            <pc:docMk/>
            <pc:sldMk cId="3692485265" sldId="644"/>
            <ac:spMk id="2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38:01.235" v="2576" actId="1035"/>
          <ac:spMkLst>
            <pc:docMk/>
            <pc:sldMk cId="3692485265" sldId="644"/>
            <ac:spMk id="3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38:04.088" v="2582" actId="1036"/>
          <ac:spMkLst>
            <pc:docMk/>
            <pc:sldMk cId="3692485265" sldId="644"/>
            <ac:spMk id="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37:57.679" v="2570" actId="1035"/>
          <ac:spMkLst>
            <pc:docMk/>
            <pc:sldMk cId="3692485265" sldId="644"/>
            <ac:spMk id="35" creationId="{00000000-0000-0000-0000-000000000000}"/>
          </ac:spMkLst>
        </pc:spChg>
      </pc:sldChg>
      <pc:sldChg chg="addSp delSp modSp">
        <pc:chgData name="Mr Pritchard" userId="50252121-90fc-45ac-8928-9da87f92b9bf" providerId="ADAL" clId="{A344F53F-638B-4B02-8E1B-100E7CC32D11}" dt="2018-02-28T15:54:52.790" v="2061" actId="20577"/>
        <pc:sldMkLst>
          <pc:docMk/>
          <pc:sldMk cId="3646292021" sldId="664"/>
        </pc:sldMkLst>
        <pc:spChg chg="mod">
          <ac:chgData name="Mr Pritchard" userId="50252121-90fc-45ac-8928-9da87f92b9bf" providerId="ADAL" clId="{A344F53F-638B-4B02-8E1B-100E7CC32D11}" dt="2018-02-28T15:54:52.790" v="2061" actId="20577"/>
          <ac:spMkLst>
            <pc:docMk/>
            <pc:sldMk cId="3646292021" sldId="664"/>
            <ac:spMk id="15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5:54:46.785" v="2060" actId="478"/>
          <ac:spMkLst>
            <pc:docMk/>
            <pc:sldMk cId="3646292021" sldId="664"/>
            <ac:spMk id="17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09:34:51.922" v="120" actId="14100"/>
          <ac:picMkLst>
            <pc:docMk/>
            <pc:sldMk cId="3646292021" sldId="664"/>
            <ac:picMk id="3" creationId="{FACC4A61-9CE7-4731-B6C8-C71FEABA5D40}"/>
          </ac:picMkLst>
        </pc:picChg>
      </pc:sldChg>
      <pc:sldChg chg="modSp">
        <pc:chgData name="Mr Pritchard" userId="50252121-90fc-45ac-8928-9da87f92b9bf" providerId="ADAL" clId="{A344F53F-638B-4B02-8E1B-100E7CC32D11}" dt="2018-02-28T16:53:24.764" v="2751" actId="1076"/>
        <pc:sldMkLst>
          <pc:docMk/>
          <pc:sldMk cId="3813941644" sldId="703"/>
        </pc:sldMkLst>
        <pc:spChg chg="mod">
          <ac:chgData name="Mr Pritchard" userId="50252121-90fc-45ac-8928-9da87f92b9bf" providerId="ADAL" clId="{A344F53F-638B-4B02-8E1B-100E7CC32D11}" dt="2018-02-28T14:28:13.230" v="1574" actId="1037"/>
          <ac:spMkLst>
            <pc:docMk/>
            <pc:sldMk cId="3813941644" sldId="703"/>
            <ac:spMk id="4" creationId="{00000000-0000-0000-0000-000000000000}"/>
          </ac:spMkLst>
        </pc:spChg>
        <pc:picChg chg="mod">
          <ac:chgData name="Mr Pritchard" userId="50252121-90fc-45ac-8928-9da87f92b9bf" providerId="ADAL" clId="{A344F53F-638B-4B02-8E1B-100E7CC32D11}" dt="2018-02-28T16:53:24.764" v="2751" actId="1076"/>
          <ac:picMkLst>
            <pc:docMk/>
            <pc:sldMk cId="3813941644" sldId="703"/>
            <ac:picMk id="1029" creationId="{00000000-0000-0000-0000-000000000000}"/>
          </ac:picMkLst>
        </pc:picChg>
      </pc:sldChg>
      <pc:sldChg chg="modSp">
        <pc:chgData name="Mr Pritchard" userId="50252121-90fc-45ac-8928-9da87f92b9bf" providerId="ADAL" clId="{A344F53F-638B-4B02-8E1B-100E7CC32D11}" dt="2018-02-28T16:53:28.352" v="2752" actId="1076"/>
        <pc:sldMkLst>
          <pc:docMk/>
          <pc:sldMk cId="2659758335" sldId="704"/>
        </pc:sldMkLst>
        <pc:spChg chg="mod">
          <ac:chgData name="Mr Pritchard" userId="50252121-90fc-45ac-8928-9da87f92b9bf" providerId="ADAL" clId="{A344F53F-638B-4B02-8E1B-100E7CC32D11}" dt="2018-02-28T15:12:56.888" v="1723" actId="1037"/>
          <ac:spMkLst>
            <pc:docMk/>
            <pc:sldMk cId="2659758335" sldId="704"/>
            <ac:spMk id="3" creationId="{00000000-0000-0000-0000-000000000000}"/>
          </ac:spMkLst>
        </pc:spChg>
        <pc:picChg chg="mod">
          <ac:chgData name="Mr Pritchard" userId="50252121-90fc-45ac-8928-9da87f92b9bf" providerId="ADAL" clId="{A344F53F-638B-4B02-8E1B-100E7CC32D11}" dt="2018-02-28T16:53:28.352" v="2752" actId="1076"/>
          <ac:picMkLst>
            <pc:docMk/>
            <pc:sldMk cId="2659758335" sldId="704"/>
            <ac:picMk id="2051" creationId="{00000000-0000-0000-0000-000000000000}"/>
          </ac:picMkLst>
        </pc:picChg>
      </pc:sldChg>
      <pc:sldChg chg="modSp">
        <pc:chgData name="Mr Pritchard" userId="50252121-90fc-45ac-8928-9da87f92b9bf" providerId="ADAL" clId="{A344F53F-638B-4B02-8E1B-100E7CC32D11}" dt="2018-02-28T16:53:32.192" v="2753" actId="1076"/>
        <pc:sldMkLst>
          <pc:docMk/>
          <pc:sldMk cId="1548700356" sldId="705"/>
        </pc:sldMkLst>
        <pc:spChg chg="mod">
          <ac:chgData name="Mr Pritchard" userId="50252121-90fc-45ac-8928-9da87f92b9bf" providerId="ADAL" clId="{A344F53F-638B-4B02-8E1B-100E7CC32D11}" dt="2018-02-28T15:13:05.027" v="1732" actId="1037"/>
          <ac:spMkLst>
            <pc:docMk/>
            <pc:sldMk cId="1548700356" sldId="705"/>
            <ac:spMk id="3" creationId="{00000000-0000-0000-0000-000000000000}"/>
          </ac:spMkLst>
        </pc:spChg>
        <pc:picChg chg="mod">
          <ac:chgData name="Mr Pritchard" userId="50252121-90fc-45ac-8928-9da87f92b9bf" providerId="ADAL" clId="{A344F53F-638B-4B02-8E1B-100E7CC32D11}" dt="2018-02-28T16:53:32.192" v="2753" actId="1076"/>
          <ac:picMkLst>
            <pc:docMk/>
            <pc:sldMk cId="1548700356" sldId="705"/>
            <ac:picMk id="3075" creationId="{00000000-0000-0000-0000-000000000000}"/>
          </ac:picMkLst>
        </pc:picChg>
      </pc:sldChg>
      <pc:sldChg chg="modSp">
        <pc:chgData name="Mr Pritchard" userId="50252121-90fc-45ac-8928-9da87f92b9bf" providerId="ADAL" clId="{A344F53F-638B-4B02-8E1B-100E7CC32D11}" dt="2018-02-28T16:53:36.271" v="2754" actId="1076"/>
        <pc:sldMkLst>
          <pc:docMk/>
          <pc:sldMk cId="1548700356" sldId="706"/>
        </pc:sldMkLst>
        <pc:spChg chg="mod">
          <ac:chgData name="Mr Pritchard" userId="50252121-90fc-45ac-8928-9da87f92b9bf" providerId="ADAL" clId="{A344F53F-638B-4B02-8E1B-100E7CC32D11}" dt="2018-02-28T15:13:14.573" v="1735" actId="1036"/>
          <ac:spMkLst>
            <pc:docMk/>
            <pc:sldMk cId="1548700356" sldId="706"/>
            <ac:spMk id="7" creationId="{00000000-0000-0000-0000-000000000000}"/>
          </ac:spMkLst>
        </pc:spChg>
        <pc:grpChg chg="mod">
          <ac:chgData name="Mr Pritchard" userId="50252121-90fc-45ac-8928-9da87f92b9bf" providerId="ADAL" clId="{A344F53F-638B-4B02-8E1B-100E7CC32D11}" dt="2018-02-28T16:53:36.271" v="2754" actId="1076"/>
          <ac:grpSpMkLst>
            <pc:docMk/>
            <pc:sldMk cId="1548700356" sldId="706"/>
            <ac:grpSpMk id="6" creationId="{00000000-0000-0000-0000-000000000000}"/>
          </ac:grpSpMkLst>
        </pc:grpChg>
      </pc:sldChg>
      <pc:sldChg chg="modSp">
        <pc:chgData name="Mr Pritchard" userId="50252121-90fc-45ac-8928-9da87f92b9bf" providerId="ADAL" clId="{A344F53F-638B-4B02-8E1B-100E7CC32D11}" dt="2018-02-28T16:53:46.218" v="2755" actId="1076"/>
        <pc:sldMkLst>
          <pc:docMk/>
          <pc:sldMk cId="1548700356" sldId="707"/>
        </pc:sldMkLst>
        <pc:spChg chg="mod">
          <ac:chgData name="Mr Pritchard" userId="50252121-90fc-45ac-8928-9da87f92b9bf" providerId="ADAL" clId="{A344F53F-638B-4B02-8E1B-100E7CC32D11}" dt="2018-02-28T15:13:30.482" v="1745" actId="1036"/>
          <ac:spMkLst>
            <pc:docMk/>
            <pc:sldMk cId="1548700356" sldId="707"/>
            <ac:spMk id="3" creationId="{00000000-0000-0000-0000-000000000000}"/>
          </ac:spMkLst>
        </pc:spChg>
        <pc:picChg chg="mod">
          <ac:chgData name="Mr Pritchard" userId="50252121-90fc-45ac-8928-9da87f92b9bf" providerId="ADAL" clId="{A344F53F-638B-4B02-8E1B-100E7CC32D11}" dt="2018-02-28T16:53:46.218" v="2755" actId="1076"/>
          <ac:picMkLst>
            <pc:docMk/>
            <pc:sldMk cId="1548700356" sldId="707"/>
            <ac:picMk id="5123" creationId="{00000000-0000-0000-0000-000000000000}"/>
          </ac:picMkLst>
        </pc:picChg>
      </pc:sldChg>
      <pc:sldChg chg="modSp">
        <pc:chgData name="Mr Pritchard" userId="50252121-90fc-45ac-8928-9da87f92b9bf" providerId="ADAL" clId="{A344F53F-638B-4B02-8E1B-100E7CC32D11}" dt="2018-02-28T16:53:50.830" v="2756" actId="1076"/>
        <pc:sldMkLst>
          <pc:docMk/>
          <pc:sldMk cId="1548700356" sldId="708"/>
        </pc:sldMkLst>
        <pc:spChg chg="mod">
          <ac:chgData name="Mr Pritchard" userId="50252121-90fc-45ac-8928-9da87f92b9bf" providerId="ADAL" clId="{A344F53F-638B-4B02-8E1B-100E7CC32D11}" dt="2018-02-28T15:13:38.956" v="1751" actId="1035"/>
          <ac:spMkLst>
            <pc:docMk/>
            <pc:sldMk cId="1548700356" sldId="708"/>
            <ac:spMk id="3" creationId="{00000000-0000-0000-0000-000000000000}"/>
          </ac:spMkLst>
        </pc:spChg>
        <pc:picChg chg="mod">
          <ac:chgData name="Mr Pritchard" userId="50252121-90fc-45ac-8928-9da87f92b9bf" providerId="ADAL" clId="{A344F53F-638B-4B02-8E1B-100E7CC32D11}" dt="2018-02-28T16:53:50.830" v="2756" actId="1076"/>
          <ac:picMkLst>
            <pc:docMk/>
            <pc:sldMk cId="1548700356" sldId="708"/>
            <ac:picMk id="6147" creationId="{00000000-0000-0000-0000-000000000000}"/>
          </ac:picMkLst>
        </pc:picChg>
      </pc:sldChg>
      <pc:sldChg chg="modSp">
        <pc:chgData name="Mr Pritchard" userId="50252121-90fc-45ac-8928-9da87f92b9bf" providerId="ADAL" clId="{A344F53F-638B-4B02-8E1B-100E7CC32D11}" dt="2018-02-28T16:53:54.650" v="2757" actId="1076"/>
        <pc:sldMkLst>
          <pc:docMk/>
          <pc:sldMk cId="1548700356" sldId="709"/>
        </pc:sldMkLst>
        <pc:spChg chg="mod">
          <ac:chgData name="Mr Pritchard" userId="50252121-90fc-45ac-8928-9da87f92b9bf" providerId="ADAL" clId="{A344F53F-638B-4B02-8E1B-100E7CC32D11}" dt="2018-02-28T15:13:50.104" v="1765" actId="1035"/>
          <ac:spMkLst>
            <pc:docMk/>
            <pc:sldMk cId="1548700356" sldId="709"/>
            <ac:spMk id="3" creationId="{00000000-0000-0000-0000-000000000000}"/>
          </ac:spMkLst>
        </pc:spChg>
        <pc:picChg chg="mod">
          <ac:chgData name="Mr Pritchard" userId="50252121-90fc-45ac-8928-9da87f92b9bf" providerId="ADAL" clId="{A344F53F-638B-4B02-8E1B-100E7CC32D11}" dt="2018-02-28T16:53:54.650" v="2757" actId="1076"/>
          <ac:picMkLst>
            <pc:docMk/>
            <pc:sldMk cId="1548700356" sldId="709"/>
            <ac:picMk id="7171" creationId="{00000000-0000-0000-0000-000000000000}"/>
          </ac:picMkLst>
        </pc:picChg>
      </pc:sldChg>
      <pc:sldChg chg="modSp">
        <pc:chgData name="Mr Pritchard" userId="50252121-90fc-45ac-8928-9da87f92b9bf" providerId="ADAL" clId="{A344F53F-638B-4B02-8E1B-100E7CC32D11}" dt="2018-02-28T16:53:57.956" v="2758" actId="1076"/>
        <pc:sldMkLst>
          <pc:docMk/>
          <pc:sldMk cId="1548700356" sldId="710"/>
        </pc:sldMkLst>
        <pc:spChg chg="mod">
          <ac:chgData name="Mr Pritchard" userId="50252121-90fc-45ac-8928-9da87f92b9bf" providerId="ADAL" clId="{A344F53F-638B-4B02-8E1B-100E7CC32D11}" dt="2018-02-28T15:13:58.908" v="1772" actId="1036"/>
          <ac:spMkLst>
            <pc:docMk/>
            <pc:sldMk cId="1548700356" sldId="710"/>
            <ac:spMk id="5" creationId="{00000000-0000-0000-0000-000000000000}"/>
          </ac:spMkLst>
        </pc:spChg>
        <pc:grpChg chg="mod">
          <ac:chgData name="Mr Pritchard" userId="50252121-90fc-45ac-8928-9da87f92b9bf" providerId="ADAL" clId="{A344F53F-638B-4B02-8E1B-100E7CC32D11}" dt="2018-02-28T16:53:57.956" v="2758" actId="1076"/>
          <ac:grpSpMkLst>
            <pc:docMk/>
            <pc:sldMk cId="1548700356" sldId="710"/>
            <ac:grpSpMk id="4" creationId="{00000000-0000-0000-0000-000000000000}"/>
          </ac:grpSpMkLst>
        </pc:grpChg>
      </pc:sldChg>
      <pc:sldChg chg="modSp">
        <pc:chgData name="Mr Pritchard" userId="50252121-90fc-45ac-8928-9da87f92b9bf" providerId="ADAL" clId="{A344F53F-638B-4B02-8E1B-100E7CC32D11}" dt="2018-02-28T16:54:05.192" v="2759" actId="1440"/>
        <pc:sldMkLst>
          <pc:docMk/>
          <pc:sldMk cId="1548700356" sldId="711"/>
        </pc:sldMkLst>
        <pc:spChg chg="mod">
          <ac:chgData name="Mr Pritchard" userId="50252121-90fc-45ac-8928-9da87f92b9bf" providerId="ADAL" clId="{A344F53F-638B-4B02-8E1B-100E7CC32D11}" dt="2018-02-28T15:14:12.254" v="1779" actId="1037"/>
          <ac:spMkLst>
            <pc:docMk/>
            <pc:sldMk cId="1548700356" sldId="711"/>
            <ac:spMk id="3" creationId="{00000000-0000-0000-0000-000000000000}"/>
          </ac:spMkLst>
        </pc:spChg>
        <pc:picChg chg="mod">
          <ac:chgData name="Mr Pritchard" userId="50252121-90fc-45ac-8928-9da87f92b9bf" providerId="ADAL" clId="{A344F53F-638B-4B02-8E1B-100E7CC32D11}" dt="2018-02-28T16:54:05.192" v="2759" actId="1440"/>
          <ac:picMkLst>
            <pc:docMk/>
            <pc:sldMk cId="1548700356" sldId="711"/>
            <ac:picMk id="9219" creationId="{00000000-0000-0000-0000-000000000000}"/>
          </ac:picMkLst>
        </pc:picChg>
      </pc:sldChg>
      <pc:sldChg chg="modSp">
        <pc:chgData name="Mr Pritchard" userId="50252121-90fc-45ac-8928-9da87f92b9bf" providerId="ADAL" clId="{A344F53F-638B-4B02-8E1B-100E7CC32D11}" dt="2018-02-28T16:54:14.496" v="2760" actId="1076"/>
        <pc:sldMkLst>
          <pc:docMk/>
          <pc:sldMk cId="1548700356" sldId="712"/>
        </pc:sldMkLst>
        <pc:spChg chg="mod">
          <ac:chgData name="Mr Pritchard" userId="50252121-90fc-45ac-8928-9da87f92b9bf" providerId="ADAL" clId="{A344F53F-638B-4B02-8E1B-100E7CC32D11}" dt="2018-02-28T15:14:54.412" v="1789" actId="1036"/>
          <ac:spMkLst>
            <pc:docMk/>
            <pc:sldMk cId="1548700356" sldId="712"/>
            <ac:spMk id="5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54:14.496" v="2760" actId="1076"/>
          <ac:spMkLst>
            <pc:docMk/>
            <pc:sldMk cId="1548700356" sldId="712"/>
            <ac:spMk id="6" creationId="{00000000-0000-0000-0000-000000000000}"/>
          </ac:spMkLst>
        </pc:spChg>
      </pc:sldChg>
      <pc:sldChg chg="modSp">
        <pc:chgData name="Mr Pritchard" userId="50252121-90fc-45ac-8928-9da87f92b9bf" providerId="ADAL" clId="{A344F53F-638B-4B02-8E1B-100E7CC32D11}" dt="2018-02-28T16:55:50.420" v="2826" actId="1076"/>
        <pc:sldMkLst>
          <pc:docMk/>
          <pc:sldMk cId="1548700356" sldId="713"/>
        </pc:sldMkLst>
        <pc:spChg chg="mod">
          <ac:chgData name="Mr Pritchard" userId="50252121-90fc-45ac-8928-9da87f92b9bf" providerId="ADAL" clId="{A344F53F-638B-4B02-8E1B-100E7CC32D11}" dt="2018-02-28T15:16:05.151" v="1798" actId="1038"/>
          <ac:spMkLst>
            <pc:docMk/>
            <pc:sldMk cId="1548700356" sldId="713"/>
            <ac:spMk id="3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55:47.044" v="2824" actId="1076"/>
          <ac:spMkLst>
            <pc:docMk/>
            <pc:sldMk cId="1548700356" sldId="713"/>
            <ac:spMk id="13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54:40.951" v="2762" actId="13822"/>
          <ac:spMkLst>
            <pc:docMk/>
            <pc:sldMk cId="1548700356" sldId="713"/>
            <ac:spMk id="1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55:40.771" v="2822" actId="14100"/>
          <ac:spMkLst>
            <pc:docMk/>
            <pc:sldMk cId="1548700356" sldId="713"/>
            <ac:spMk id="15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55:50.420" v="2826" actId="1076"/>
          <ac:spMkLst>
            <pc:docMk/>
            <pc:sldMk cId="1548700356" sldId="713"/>
            <ac:spMk id="16" creationId="{00000000-0000-0000-0000-000000000000}"/>
          </ac:spMkLst>
        </pc:spChg>
        <pc:grpChg chg="mod">
          <ac:chgData name="Mr Pritchard" userId="50252121-90fc-45ac-8928-9da87f92b9bf" providerId="ADAL" clId="{A344F53F-638B-4B02-8E1B-100E7CC32D11}" dt="2018-02-28T16:55:10.657" v="2812" actId="1036"/>
          <ac:grpSpMkLst>
            <pc:docMk/>
            <pc:sldMk cId="1548700356" sldId="713"/>
            <ac:grpSpMk id="11" creationId="{00000000-0000-0000-0000-000000000000}"/>
          </ac:grpSpMkLst>
        </pc:grpChg>
        <pc:picChg chg="mod">
          <ac:chgData name="Mr Pritchard" userId="50252121-90fc-45ac-8928-9da87f92b9bf" providerId="ADAL" clId="{A344F53F-638B-4B02-8E1B-100E7CC32D11}" dt="2018-02-28T16:55:13.061" v="2817" actId="1440"/>
          <ac:picMkLst>
            <pc:docMk/>
            <pc:sldMk cId="1548700356" sldId="713"/>
            <ac:picMk id="12" creationId="{00000000-0000-0000-0000-000000000000}"/>
          </ac:picMkLst>
        </pc:picChg>
      </pc:sldChg>
      <pc:sldChg chg="modSp">
        <pc:chgData name="Mr Pritchard" userId="50252121-90fc-45ac-8928-9da87f92b9bf" providerId="ADAL" clId="{A344F53F-638B-4B02-8E1B-100E7CC32D11}" dt="2018-02-28T16:56:02.033" v="2827" actId="1076"/>
        <pc:sldMkLst>
          <pc:docMk/>
          <pc:sldMk cId="1548700356" sldId="714"/>
        </pc:sldMkLst>
        <pc:spChg chg="mod">
          <ac:chgData name="Mr Pritchard" userId="50252121-90fc-45ac-8928-9da87f92b9bf" providerId="ADAL" clId="{A344F53F-638B-4B02-8E1B-100E7CC32D11}" dt="2018-02-28T15:16:29.989" v="1803" actId="1037"/>
          <ac:spMkLst>
            <pc:docMk/>
            <pc:sldMk cId="1548700356" sldId="714"/>
            <ac:spMk id="3" creationId="{00000000-0000-0000-0000-000000000000}"/>
          </ac:spMkLst>
        </pc:spChg>
        <pc:picChg chg="mod">
          <ac:chgData name="Mr Pritchard" userId="50252121-90fc-45ac-8928-9da87f92b9bf" providerId="ADAL" clId="{A344F53F-638B-4B02-8E1B-100E7CC32D11}" dt="2018-02-28T16:56:02.033" v="2827" actId="1076"/>
          <ac:picMkLst>
            <pc:docMk/>
            <pc:sldMk cId="1548700356" sldId="714"/>
            <ac:picMk id="1026" creationId="{00000000-0000-0000-0000-000000000000}"/>
          </ac:picMkLst>
        </pc:picChg>
      </pc:sldChg>
      <pc:sldChg chg="modSp">
        <pc:chgData name="Mr Pritchard" userId="50252121-90fc-45ac-8928-9da87f92b9bf" providerId="ADAL" clId="{A344F53F-638B-4B02-8E1B-100E7CC32D11}" dt="2018-02-28T16:56:08.566" v="2828" actId="1076"/>
        <pc:sldMkLst>
          <pc:docMk/>
          <pc:sldMk cId="1548700356" sldId="715"/>
        </pc:sldMkLst>
        <pc:picChg chg="mod">
          <ac:chgData name="Mr Pritchard" userId="50252121-90fc-45ac-8928-9da87f92b9bf" providerId="ADAL" clId="{A344F53F-638B-4B02-8E1B-100E7CC32D11}" dt="2018-02-28T16:56:08.566" v="2828" actId="1076"/>
          <ac:picMkLst>
            <pc:docMk/>
            <pc:sldMk cId="1548700356" sldId="715"/>
            <ac:picMk id="2050" creationId="{00000000-0000-0000-0000-000000000000}"/>
          </ac:picMkLst>
        </pc:picChg>
      </pc:sldChg>
      <pc:sldChg chg="modSp">
        <pc:chgData name="Mr Pritchard" userId="50252121-90fc-45ac-8928-9da87f92b9bf" providerId="ADAL" clId="{A344F53F-638B-4B02-8E1B-100E7CC32D11}" dt="2018-02-28T16:56:13.097" v="2829" actId="1076"/>
        <pc:sldMkLst>
          <pc:docMk/>
          <pc:sldMk cId="1548700356" sldId="716"/>
        </pc:sldMkLst>
        <pc:spChg chg="mod">
          <ac:chgData name="Mr Pritchard" userId="50252121-90fc-45ac-8928-9da87f92b9bf" providerId="ADAL" clId="{A344F53F-638B-4B02-8E1B-100E7CC32D11}" dt="2018-02-28T15:16:55.300" v="1812" actId="1036"/>
          <ac:spMkLst>
            <pc:docMk/>
            <pc:sldMk cId="1548700356" sldId="716"/>
            <ac:spMk id="5" creationId="{00000000-0000-0000-0000-000000000000}"/>
          </ac:spMkLst>
        </pc:spChg>
        <pc:grpChg chg="mod">
          <ac:chgData name="Mr Pritchard" userId="50252121-90fc-45ac-8928-9da87f92b9bf" providerId="ADAL" clId="{A344F53F-638B-4B02-8E1B-100E7CC32D11}" dt="2018-02-28T16:56:13.097" v="2829" actId="1076"/>
          <ac:grpSpMkLst>
            <pc:docMk/>
            <pc:sldMk cId="1548700356" sldId="716"/>
            <ac:grpSpMk id="4" creationId="{00000000-0000-0000-0000-000000000000}"/>
          </ac:grpSpMkLst>
        </pc:grpChg>
      </pc:sldChg>
      <pc:sldChg chg="modSp">
        <pc:chgData name="Mr Pritchard" userId="50252121-90fc-45ac-8928-9da87f92b9bf" providerId="ADAL" clId="{A344F53F-638B-4B02-8E1B-100E7CC32D11}" dt="2018-02-28T16:56:19.877" v="2830" actId="1076"/>
        <pc:sldMkLst>
          <pc:docMk/>
          <pc:sldMk cId="1548700356" sldId="717"/>
        </pc:sldMkLst>
        <pc:spChg chg="mod">
          <ac:chgData name="Mr Pritchard" userId="50252121-90fc-45ac-8928-9da87f92b9bf" providerId="ADAL" clId="{A344F53F-638B-4B02-8E1B-100E7CC32D11}" dt="2018-02-28T15:17:06.328" v="1822" actId="1037"/>
          <ac:spMkLst>
            <pc:docMk/>
            <pc:sldMk cId="1548700356" sldId="717"/>
            <ac:spMk id="3" creationId="{00000000-0000-0000-0000-000000000000}"/>
          </ac:spMkLst>
        </pc:spChg>
        <pc:picChg chg="mod">
          <ac:chgData name="Mr Pritchard" userId="50252121-90fc-45ac-8928-9da87f92b9bf" providerId="ADAL" clId="{A344F53F-638B-4B02-8E1B-100E7CC32D11}" dt="2018-02-28T16:56:19.877" v="2830" actId="1076"/>
          <ac:picMkLst>
            <pc:docMk/>
            <pc:sldMk cId="1548700356" sldId="717"/>
            <ac:picMk id="4098" creationId="{00000000-0000-0000-0000-000000000000}"/>
          </ac:picMkLst>
        </pc:picChg>
      </pc:sldChg>
      <pc:sldChg chg="modSp">
        <pc:chgData name="Mr Pritchard" userId="50252121-90fc-45ac-8928-9da87f92b9bf" providerId="ADAL" clId="{A344F53F-638B-4B02-8E1B-100E7CC32D11}" dt="2018-02-28T16:56:39.017" v="2835" actId="1076"/>
        <pc:sldMkLst>
          <pc:docMk/>
          <pc:sldMk cId="1548700356" sldId="718"/>
        </pc:sldMkLst>
        <pc:spChg chg="mod">
          <ac:chgData name="Mr Pritchard" userId="50252121-90fc-45ac-8928-9da87f92b9bf" providerId="ADAL" clId="{A344F53F-638B-4B02-8E1B-100E7CC32D11}" dt="2018-02-28T15:17:16.234" v="1828" actId="1035"/>
          <ac:spMkLst>
            <pc:docMk/>
            <pc:sldMk cId="1548700356" sldId="718"/>
            <ac:spMk id="3" creationId="{00000000-0000-0000-0000-000000000000}"/>
          </ac:spMkLst>
        </pc:spChg>
        <pc:picChg chg="mod">
          <ac:chgData name="Mr Pritchard" userId="50252121-90fc-45ac-8928-9da87f92b9bf" providerId="ADAL" clId="{A344F53F-638B-4B02-8E1B-100E7CC32D11}" dt="2018-02-28T16:56:39.017" v="2835" actId="1076"/>
          <ac:picMkLst>
            <pc:docMk/>
            <pc:sldMk cId="1548700356" sldId="718"/>
            <ac:picMk id="5122" creationId="{00000000-0000-0000-0000-000000000000}"/>
          </ac:picMkLst>
        </pc:picChg>
      </pc:sldChg>
      <pc:sldChg chg="modSp">
        <pc:chgData name="Mr Pritchard" userId="50252121-90fc-45ac-8928-9da87f92b9bf" providerId="ADAL" clId="{A344F53F-638B-4B02-8E1B-100E7CC32D11}" dt="2018-02-28T16:56:47.024" v="2838" actId="1440"/>
        <pc:sldMkLst>
          <pc:docMk/>
          <pc:sldMk cId="1548700356" sldId="719"/>
        </pc:sldMkLst>
        <pc:spChg chg="mod">
          <ac:chgData name="Mr Pritchard" userId="50252121-90fc-45ac-8928-9da87f92b9bf" providerId="ADAL" clId="{A344F53F-638B-4B02-8E1B-100E7CC32D11}" dt="2018-02-28T16:56:41.123" v="2837" actId="13822"/>
          <ac:spMkLst>
            <pc:docMk/>
            <pc:sldMk cId="1548700356" sldId="719"/>
            <ac:spMk id="3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5:17:28.950" v="1832" actId="1036"/>
          <ac:spMkLst>
            <pc:docMk/>
            <pc:sldMk cId="1548700356" sldId="719"/>
            <ac:spMk id="5" creationId="{00000000-0000-0000-0000-000000000000}"/>
          </ac:spMkLst>
        </pc:spChg>
        <pc:picChg chg="mod">
          <ac:chgData name="Mr Pritchard" userId="50252121-90fc-45ac-8928-9da87f92b9bf" providerId="ADAL" clId="{A344F53F-638B-4B02-8E1B-100E7CC32D11}" dt="2018-02-28T16:56:47.024" v="2838" actId="1440"/>
          <ac:picMkLst>
            <pc:docMk/>
            <pc:sldMk cId="1548700356" sldId="719"/>
            <ac:picMk id="6146" creationId="{00000000-0000-0000-0000-000000000000}"/>
          </ac:picMkLst>
        </pc:picChg>
      </pc:sldChg>
      <pc:sldChg chg="modSp">
        <pc:chgData name="Mr Pritchard" userId="50252121-90fc-45ac-8928-9da87f92b9bf" providerId="ADAL" clId="{A344F53F-638B-4B02-8E1B-100E7CC32D11}" dt="2018-02-28T16:56:55.302" v="2839" actId="1076"/>
        <pc:sldMkLst>
          <pc:docMk/>
          <pc:sldMk cId="1548700356" sldId="720"/>
        </pc:sldMkLst>
        <pc:spChg chg="mod">
          <ac:chgData name="Mr Pritchard" userId="50252121-90fc-45ac-8928-9da87f92b9bf" providerId="ADAL" clId="{A344F53F-638B-4B02-8E1B-100E7CC32D11}" dt="2018-02-28T15:17:36.969" v="1834" actId="14100"/>
          <ac:spMkLst>
            <pc:docMk/>
            <pc:sldMk cId="1548700356" sldId="720"/>
            <ac:spMk id="3" creationId="{00000000-0000-0000-0000-000000000000}"/>
          </ac:spMkLst>
        </pc:spChg>
        <pc:picChg chg="mod">
          <ac:chgData name="Mr Pritchard" userId="50252121-90fc-45ac-8928-9da87f92b9bf" providerId="ADAL" clId="{A344F53F-638B-4B02-8E1B-100E7CC32D11}" dt="2018-02-28T16:56:55.302" v="2839" actId="1076"/>
          <ac:picMkLst>
            <pc:docMk/>
            <pc:sldMk cId="1548700356" sldId="720"/>
            <ac:picMk id="7170" creationId="{00000000-0000-0000-0000-000000000000}"/>
          </ac:picMkLst>
        </pc:picChg>
      </pc:sldChg>
      <pc:sldChg chg="modSp">
        <pc:chgData name="Mr Pritchard" userId="50252121-90fc-45ac-8928-9da87f92b9bf" providerId="ADAL" clId="{A344F53F-638B-4B02-8E1B-100E7CC32D11}" dt="2018-02-28T16:56:59.272" v="2840" actId="1076"/>
        <pc:sldMkLst>
          <pc:docMk/>
          <pc:sldMk cId="1548700356" sldId="721"/>
        </pc:sldMkLst>
        <pc:spChg chg="mod">
          <ac:chgData name="Mr Pritchard" userId="50252121-90fc-45ac-8928-9da87f92b9bf" providerId="ADAL" clId="{A344F53F-638B-4B02-8E1B-100E7CC32D11}" dt="2018-02-28T15:17:52.420" v="1845" actId="1037"/>
          <ac:spMkLst>
            <pc:docMk/>
            <pc:sldMk cId="1548700356" sldId="721"/>
            <ac:spMk id="3" creationId="{00000000-0000-0000-0000-000000000000}"/>
          </ac:spMkLst>
        </pc:spChg>
        <pc:picChg chg="mod">
          <ac:chgData name="Mr Pritchard" userId="50252121-90fc-45ac-8928-9da87f92b9bf" providerId="ADAL" clId="{A344F53F-638B-4B02-8E1B-100E7CC32D11}" dt="2018-02-28T16:56:59.272" v="2840" actId="1076"/>
          <ac:picMkLst>
            <pc:docMk/>
            <pc:sldMk cId="1548700356" sldId="721"/>
            <ac:picMk id="8194" creationId="{00000000-0000-0000-0000-000000000000}"/>
          </ac:picMkLst>
        </pc:picChg>
      </pc:sldChg>
      <pc:sldChg chg="modSp">
        <pc:chgData name="Mr Pritchard" userId="50252121-90fc-45ac-8928-9da87f92b9bf" providerId="ADAL" clId="{A344F53F-638B-4B02-8E1B-100E7CC32D11}" dt="2018-02-28T16:57:42.773" v="2857" actId="1035"/>
        <pc:sldMkLst>
          <pc:docMk/>
          <pc:sldMk cId="1548700356" sldId="722"/>
        </pc:sldMkLst>
        <pc:spChg chg="mod">
          <ac:chgData name="Mr Pritchard" userId="50252121-90fc-45ac-8928-9da87f92b9bf" providerId="ADAL" clId="{A344F53F-638B-4B02-8E1B-100E7CC32D11}" dt="2018-02-28T16:57:42.773" v="2857" actId="1035"/>
          <ac:spMkLst>
            <pc:docMk/>
            <pc:sldMk cId="1548700356" sldId="722"/>
            <ac:spMk id="3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5:18:06.395" v="1851" actId="1037"/>
          <ac:spMkLst>
            <pc:docMk/>
            <pc:sldMk cId="1548700356" sldId="722"/>
            <ac:spMk id="5" creationId="{00000000-0000-0000-0000-000000000000}"/>
          </ac:spMkLst>
        </pc:spChg>
        <pc:grpChg chg="mod">
          <ac:chgData name="Mr Pritchard" userId="50252121-90fc-45ac-8928-9da87f92b9bf" providerId="ADAL" clId="{A344F53F-638B-4B02-8E1B-100E7CC32D11}" dt="2018-02-28T16:57:37.214" v="2852" actId="1036"/>
          <ac:grpSpMkLst>
            <pc:docMk/>
            <pc:sldMk cId="1548700356" sldId="722"/>
            <ac:grpSpMk id="4" creationId="{00000000-0000-0000-0000-000000000000}"/>
          </ac:grpSpMkLst>
        </pc:grpChg>
        <pc:picChg chg="mod">
          <ac:chgData name="Mr Pritchard" userId="50252121-90fc-45ac-8928-9da87f92b9bf" providerId="ADAL" clId="{A344F53F-638B-4B02-8E1B-100E7CC32D11}" dt="2018-02-28T16:57:13.620" v="2843" actId="1440"/>
          <ac:picMkLst>
            <pc:docMk/>
            <pc:sldMk cId="1548700356" sldId="722"/>
            <ac:picMk id="9218" creationId="{00000000-0000-0000-0000-000000000000}"/>
          </ac:picMkLst>
        </pc:picChg>
      </pc:sldChg>
      <pc:sldChg chg="modSp">
        <pc:chgData name="Mr Pritchard" userId="50252121-90fc-45ac-8928-9da87f92b9bf" providerId="ADAL" clId="{A344F53F-638B-4B02-8E1B-100E7CC32D11}" dt="2018-02-28T16:57:59.854" v="2858" actId="1076"/>
        <pc:sldMkLst>
          <pc:docMk/>
          <pc:sldMk cId="1548700356" sldId="723"/>
        </pc:sldMkLst>
        <pc:picChg chg="mod">
          <ac:chgData name="Mr Pritchard" userId="50252121-90fc-45ac-8928-9da87f92b9bf" providerId="ADAL" clId="{A344F53F-638B-4B02-8E1B-100E7CC32D11}" dt="2018-02-28T16:57:59.854" v="2858" actId="1076"/>
          <ac:picMkLst>
            <pc:docMk/>
            <pc:sldMk cId="1548700356" sldId="723"/>
            <ac:picMk id="10242" creationId="{00000000-0000-0000-0000-000000000000}"/>
          </ac:picMkLst>
        </pc:picChg>
      </pc:sldChg>
      <pc:sldChg chg="modSp">
        <pc:chgData name="Mr Pritchard" userId="50252121-90fc-45ac-8928-9da87f92b9bf" providerId="ADAL" clId="{A344F53F-638B-4B02-8E1B-100E7CC32D11}" dt="2018-02-28T16:58:04.638" v="2859" actId="1076"/>
        <pc:sldMkLst>
          <pc:docMk/>
          <pc:sldMk cId="2129763603" sldId="728"/>
        </pc:sldMkLst>
        <pc:picChg chg="mod">
          <ac:chgData name="Mr Pritchard" userId="50252121-90fc-45ac-8928-9da87f92b9bf" providerId="ADAL" clId="{A344F53F-638B-4B02-8E1B-100E7CC32D11}" dt="2018-02-28T16:58:04.638" v="2859" actId="1076"/>
          <ac:picMkLst>
            <pc:docMk/>
            <pc:sldMk cId="2129763603" sldId="728"/>
            <ac:picMk id="11266" creationId="{00000000-0000-0000-0000-000000000000}"/>
          </ac:picMkLst>
        </pc:picChg>
      </pc:sldChg>
      <pc:sldChg chg="modSp">
        <pc:chgData name="Mr Pritchard" userId="50252121-90fc-45ac-8928-9da87f92b9bf" providerId="ADAL" clId="{A344F53F-638B-4B02-8E1B-100E7CC32D11}" dt="2018-02-28T16:58:14.193" v="2860" actId="1076"/>
        <pc:sldMkLst>
          <pc:docMk/>
          <pc:sldMk cId="3817112789" sldId="731"/>
        </pc:sldMkLst>
        <pc:picChg chg="mod">
          <ac:chgData name="Mr Pritchard" userId="50252121-90fc-45ac-8928-9da87f92b9bf" providerId="ADAL" clId="{A344F53F-638B-4B02-8E1B-100E7CC32D11}" dt="2018-02-28T16:58:14.193" v="2860" actId="1076"/>
          <ac:picMkLst>
            <pc:docMk/>
            <pc:sldMk cId="3817112789" sldId="731"/>
            <ac:picMk id="12293" creationId="{00000000-0000-0000-0000-000000000000}"/>
          </ac:picMkLst>
        </pc:picChg>
      </pc:sldChg>
      <pc:sldChg chg="modSp">
        <pc:chgData name="Mr Pritchard" userId="50252121-90fc-45ac-8928-9da87f92b9bf" providerId="ADAL" clId="{A344F53F-638B-4B02-8E1B-100E7CC32D11}" dt="2018-02-28T18:20:04.780" v="3119" actId="20577"/>
        <pc:sldMkLst>
          <pc:docMk/>
          <pc:sldMk cId="1795581401" sldId="732"/>
        </pc:sldMkLst>
        <pc:spChg chg="mod">
          <ac:chgData name="Mr Pritchard" userId="50252121-90fc-45ac-8928-9da87f92b9bf" providerId="ADAL" clId="{A344F53F-638B-4B02-8E1B-100E7CC32D11}" dt="2018-02-28T18:20:04.780" v="3119" actId="20577"/>
          <ac:spMkLst>
            <pc:docMk/>
            <pc:sldMk cId="1795581401" sldId="732"/>
            <ac:spMk id="2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38:22.407" v="2594" actId="1036"/>
          <ac:spMkLst>
            <pc:docMk/>
            <pc:sldMk cId="1795581401" sldId="732"/>
            <ac:spMk id="4" creationId="{00000000-0000-0000-0000-000000000000}"/>
          </ac:spMkLst>
        </pc:spChg>
      </pc:sldChg>
      <pc:sldChg chg="addSp delSp modSp modAnim">
        <pc:chgData name="Mr Pritchard" userId="50252121-90fc-45ac-8928-9da87f92b9bf" providerId="ADAL" clId="{A344F53F-638B-4B02-8E1B-100E7CC32D11}" dt="2018-02-28T15:12:34.520" v="1716" actId="1076"/>
        <pc:sldMkLst>
          <pc:docMk/>
          <pc:sldMk cId="2278345629" sldId="733"/>
        </pc:sldMkLst>
        <pc:spChg chg="mod">
          <ac:chgData name="Mr Pritchard" userId="50252121-90fc-45ac-8928-9da87f92b9bf" providerId="ADAL" clId="{A344F53F-638B-4B02-8E1B-100E7CC32D11}" dt="2018-02-28T14:27:43.829" v="1571" actId="1037"/>
          <ac:spMkLst>
            <pc:docMk/>
            <pc:sldMk cId="2278345629" sldId="733"/>
            <ac:spMk id="4" creationId="{00000000-0000-0000-0000-000000000000}"/>
          </ac:spMkLst>
        </pc:spChg>
        <pc:picChg chg="add del">
          <ac:chgData name="Mr Pritchard" userId="50252121-90fc-45ac-8928-9da87f92b9bf" providerId="ADAL" clId="{A344F53F-638B-4B02-8E1B-100E7CC32D11}" dt="2018-02-28T14:59:00.984" v="1594" actId="478"/>
          <ac:picMkLst>
            <pc:docMk/>
            <pc:sldMk cId="2278345629" sldId="733"/>
            <ac:picMk id="3" creationId="{3BB503BC-B430-4A33-8383-884062D663A4}"/>
          </ac:picMkLst>
        </pc:picChg>
        <pc:picChg chg="add del mod">
          <ac:chgData name="Mr Pritchard" userId="50252121-90fc-45ac-8928-9da87f92b9bf" providerId="ADAL" clId="{A344F53F-638B-4B02-8E1B-100E7CC32D11}" dt="2018-02-28T14:59:20.284" v="1597" actId="478"/>
          <ac:picMkLst>
            <pc:docMk/>
            <pc:sldMk cId="2278345629" sldId="733"/>
            <ac:picMk id="5" creationId="{E0924944-0F0F-4551-9830-DC04B78CDC33}"/>
          </ac:picMkLst>
        </pc:picChg>
        <pc:picChg chg="add mod">
          <ac:chgData name="Mr Pritchard" userId="50252121-90fc-45ac-8928-9da87f92b9bf" providerId="ADAL" clId="{A344F53F-638B-4B02-8E1B-100E7CC32D11}" dt="2018-02-28T15:12:34.520" v="1716" actId="1076"/>
          <ac:picMkLst>
            <pc:docMk/>
            <pc:sldMk cId="2278345629" sldId="733"/>
            <ac:picMk id="6" creationId="{F5122F77-8460-4472-882C-43E8AF29ABB1}"/>
          </ac:picMkLst>
        </pc:picChg>
      </pc:sldChg>
      <pc:sldChg chg="addSp modSp modAnim">
        <pc:chgData name="Mr Pritchard" userId="50252121-90fc-45ac-8928-9da87f92b9bf" providerId="ADAL" clId="{A344F53F-638B-4B02-8E1B-100E7CC32D11}" dt="2018-02-28T15:12:25.593" v="1715" actId="313"/>
        <pc:sldMkLst>
          <pc:docMk/>
          <pc:sldMk cId="246503552" sldId="734"/>
        </pc:sldMkLst>
        <pc:spChg chg="add mod">
          <ac:chgData name="Mr Pritchard" userId="50252121-90fc-45ac-8928-9da87f92b9bf" providerId="ADAL" clId="{A344F53F-638B-4B02-8E1B-100E7CC32D11}" dt="2018-02-28T15:03:48.750" v="1632" actId="13822"/>
          <ac:spMkLst>
            <pc:docMk/>
            <pc:sldMk cId="246503552" sldId="734"/>
            <ac:spMk id="4" creationId="{5B5F9FAC-1311-4D21-B557-C7AAEDB44AC9}"/>
          </ac:spMkLst>
        </pc:spChg>
        <pc:spChg chg="mod">
          <ac:chgData name="Mr Pritchard" userId="50252121-90fc-45ac-8928-9da87f92b9bf" providerId="ADAL" clId="{A344F53F-638B-4B02-8E1B-100E7CC32D11}" dt="2018-02-28T14:25:56.498" v="1567" actId="1038"/>
          <ac:spMkLst>
            <pc:docMk/>
            <pc:sldMk cId="246503552" sldId="734"/>
            <ac:spMk id="10" creationId="{00000000-0000-0000-0000-000000000000}"/>
          </ac:spMkLst>
        </pc:spChg>
        <pc:grpChg chg="add mod">
          <ac:chgData name="Mr Pritchard" userId="50252121-90fc-45ac-8928-9da87f92b9bf" providerId="ADAL" clId="{A344F53F-638B-4B02-8E1B-100E7CC32D11}" dt="2018-02-28T15:02:14.365" v="1621" actId="164"/>
          <ac:grpSpMkLst>
            <pc:docMk/>
            <pc:sldMk cId="246503552" sldId="734"/>
            <ac:grpSpMk id="5" creationId="{3A565DDC-CA6B-41D6-9B31-0BDEB93E5881}"/>
          </ac:grpSpMkLst>
        </pc:grpChg>
        <pc:picChg chg="add mod">
          <ac:chgData name="Mr Pritchard" userId="50252121-90fc-45ac-8928-9da87f92b9bf" providerId="ADAL" clId="{A344F53F-638B-4B02-8E1B-100E7CC32D11}" dt="2018-02-28T15:03:48.750" v="1632" actId="13822"/>
          <ac:picMkLst>
            <pc:docMk/>
            <pc:sldMk cId="246503552" sldId="734"/>
            <ac:picMk id="3" creationId="{46D73BBA-50EB-44FF-B51B-9FC4A4FDDCBD}"/>
          </ac:picMkLst>
        </pc:picChg>
        <pc:picChg chg="mod ord">
          <ac:chgData name="Mr Pritchard" userId="50252121-90fc-45ac-8928-9da87f92b9bf" providerId="ADAL" clId="{A344F53F-638B-4B02-8E1B-100E7CC32D11}" dt="2018-02-28T14:25:51.406" v="1558" actId="1035"/>
          <ac:picMkLst>
            <pc:docMk/>
            <pc:sldMk cId="246503552" sldId="734"/>
            <ac:picMk id="16387" creationId="{00000000-0000-0000-0000-000000000000}"/>
          </ac:picMkLst>
        </pc:picChg>
      </pc:sldChg>
      <pc:sldChg chg="addSp modSp modAnim">
        <pc:chgData name="Mr Pritchard" userId="50252121-90fc-45ac-8928-9da87f92b9bf" providerId="ADAL" clId="{A344F53F-638B-4B02-8E1B-100E7CC32D11}" dt="2018-02-28T15:12:19.612" v="1713" actId="313"/>
        <pc:sldMkLst>
          <pc:docMk/>
          <pc:sldMk cId="834456842" sldId="735"/>
        </pc:sldMkLst>
        <pc:spChg chg="mod">
          <ac:chgData name="Mr Pritchard" userId="50252121-90fc-45ac-8928-9da87f92b9bf" providerId="ADAL" clId="{A344F53F-638B-4B02-8E1B-100E7CC32D11}" dt="2018-02-28T14:24:25.534" v="1550" actId="1036"/>
          <ac:spMkLst>
            <pc:docMk/>
            <pc:sldMk cId="834456842" sldId="735"/>
            <ac:spMk id="11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15:02:31.977" v="1623" actId="1076"/>
          <ac:picMkLst>
            <pc:docMk/>
            <pc:sldMk cId="834456842" sldId="735"/>
            <ac:picMk id="3" creationId="{CB93B055-DC09-43F0-9C03-D1D2B3CC83EE}"/>
          </ac:picMkLst>
        </pc:picChg>
      </pc:sldChg>
      <pc:sldChg chg="addSp modSp modAnim">
        <pc:chgData name="Mr Pritchard" userId="50252121-90fc-45ac-8928-9da87f92b9bf" providerId="ADAL" clId="{A344F53F-638B-4B02-8E1B-100E7CC32D11}" dt="2018-02-28T15:12:13.529" v="1710" actId="313"/>
        <pc:sldMkLst>
          <pc:docMk/>
          <pc:sldMk cId="2982668291" sldId="736"/>
        </pc:sldMkLst>
        <pc:spChg chg="mod">
          <ac:chgData name="Mr Pritchard" userId="50252121-90fc-45ac-8928-9da87f92b9bf" providerId="ADAL" clId="{A344F53F-638B-4B02-8E1B-100E7CC32D11}" dt="2018-02-28T14:23:56.062" v="1541" actId="1038"/>
          <ac:spMkLst>
            <pc:docMk/>
            <pc:sldMk cId="2982668291" sldId="736"/>
            <ac:spMk id="15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15:02:50.942" v="1625" actId="1076"/>
          <ac:picMkLst>
            <pc:docMk/>
            <pc:sldMk cId="2982668291" sldId="736"/>
            <ac:picMk id="3" creationId="{73BDCE77-0B6B-40A8-BD66-797B67DBBB39}"/>
          </ac:picMkLst>
        </pc:picChg>
      </pc:sldChg>
      <pc:sldChg chg="addSp modSp modAnim">
        <pc:chgData name="Mr Pritchard" userId="50252121-90fc-45ac-8928-9da87f92b9bf" providerId="ADAL" clId="{A344F53F-638B-4B02-8E1B-100E7CC32D11}" dt="2018-02-28T15:12:09.365" v="1708" actId="313"/>
        <pc:sldMkLst>
          <pc:docMk/>
          <pc:sldMk cId="505027142" sldId="737"/>
        </pc:sldMkLst>
        <pc:spChg chg="mod">
          <ac:chgData name="Mr Pritchard" userId="50252121-90fc-45ac-8928-9da87f92b9bf" providerId="ADAL" clId="{A344F53F-638B-4B02-8E1B-100E7CC32D11}" dt="2018-02-28T14:23:34.650" v="1538" actId="1036"/>
          <ac:spMkLst>
            <pc:docMk/>
            <pc:sldMk cId="505027142" sldId="737"/>
            <ac:spMk id="10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15:03:03.249" v="1627" actId="1076"/>
          <ac:picMkLst>
            <pc:docMk/>
            <pc:sldMk cId="505027142" sldId="737"/>
            <ac:picMk id="3" creationId="{D84AC883-5838-4E02-9E89-1B37609C9E2B}"/>
          </ac:picMkLst>
        </pc:picChg>
      </pc:sldChg>
      <pc:sldChg chg="addSp modSp modAnim">
        <pc:chgData name="Mr Pritchard" userId="50252121-90fc-45ac-8928-9da87f92b9bf" providerId="ADAL" clId="{A344F53F-638B-4B02-8E1B-100E7CC32D11}" dt="2018-02-28T15:12:02.968" v="1706" actId="313"/>
        <pc:sldMkLst>
          <pc:docMk/>
          <pc:sldMk cId="385010775" sldId="738"/>
        </pc:sldMkLst>
        <pc:spChg chg="mod">
          <ac:chgData name="Mr Pritchard" userId="50252121-90fc-45ac-8928-9da87f92b9bf" providerId="ADAL" clId="{A344F53F-638B-4B02-8E1B-100E7CC32D11}" dt="2018-02-28T14:23:00.099" v="1533" actId="1038"/>
          <ac:spMkLst>
            <pc:docMk/>
            <pc:sldMk cId="385010775" sldId="738"/>
            <ac:spMk id="10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15:04:02.371" v="1634" actId="1440"/>
          <ac:picMkLst>
            <pc:docMk/>
            <pc:sldMk cId="385010775" sldId="738"/>
            <ac:picMk id="3" creationId="{0204CAF5-A378-439A-8767-948B3768104E}"/>
          </ac:picMkLst>
        </pc:picChg>
        <pc:picChg chg="mod ord">
          <ac:chgData name="Mr Pritchard" userId="50252121-90fc-45ac-8928-9da87f92b9bf" providerId="ADAL" clId="{A344F53F-638B-4B02-8E1B-100E7CC32D11}" dt="2018-02-28T14:22:23.438" v="1518" actId="1036"/>
          <ac:picMkLst>
            <pc:docMk/>
            <pc:sldMk cId="385010775" sldId="738"/>
            <ac:picMk id="20482" creationId="{00000000-0000-0000-0000-000000000000}"/>
          </ac:picMkLst>
        </pc:picChg>
      </pc:sldChg>
      <pc:sldChg chg="addSp modSp modAnim">
        <pc:chgData name="Mr Pritchard" userId="50252121-90fc-45ac-8928-9da87f92b9bf" providerId="ADAL" clId="{A344F53F-638B-4B02-8E1B-100E7CC32D11}" dt="2018-02-28T15:11:58.675" v="1704" actId="313"/>
        <pc:sldMkLst>
          <pc:docMk/>
          <pc:sldMk cId="2265232503" sldId="739"/>
        </pc:sldMkLst>
        <pc:spChg chg="mod">
          <ac:chgData name="Mr Pritchard" userId="50252121-90fc-45ac-8928-9da87f92b9bf" providerId="ADAL" clId="{A344F53F-638B-4B02-8E1B-100E7CC32D11}" dt="2018-02-28T14:22:00.423" v="1503" actId="1038"/>
          <ac:spMkLst>
            <pc:docMk/>
            <pc:sldMk cId="2265232503" sldId="739"/>
            <ac:spMk id="10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15:04:39.179" v="1641" actId="1440"/>
          <ac:picMkLst>
            <pc:docMk/>
            <pc:sldMk cId="2265232503" sldId="739"/>
            <ac:picMk id="3" creationId="{53B7FADC-3555-43E6-8781-A920DDCD9007}"/>
          </ac:picMkLst>
        </pc:picChg>
        <pc:picChg chg="mod">
          <ac:chgData name="Mr Pritchard" userId="50252121-90fc-45ac-8928-9da87f92b9bf" providerId="ADAL" clId="{A344F53F-638B-4B02-8E1B-100E7CC32D11}" dt="2018-02-28T15:04:09.946" v="1636" actId="1035"/>
          <ac:picMkLst>
            <pc:docMk/>
            <pc:sldMk cId="2265232503" sldId="739"/>
            <ac:picMk id="11" creationId="{00000000-0000-0000-0000-000000000000}"/>
          </ac:picMkLst>
        </pc:picChg>
        <pc:picChg chg="mod">
          <ac:chgData name="Mr Pritchard" userId="50252121-90fc-45ac-8928-9da87f92b9bf" providerId="ADAL" clId="{A344F53F-638B-4B02-8E1B-100E7CC32D11}" dt="2018-02-28T14:22:03.948" v="1508" actId="1035"/>
          <ac:picMkLst>
            <pc:docMk/>
            <pc:sldMk cId="2265232503" sldId="739"/>
            <ac:picMk id="21506" creationId="{00000000-0000-0000-0000-000000000000}"/>
          </ac:picMkLst>
        </pc:picChg>
      </pc:sldChg>
      <pc:sldChg chg="addSp modSp modAnim">
        <pc:chgData name="Mr Pritchard" userId="50252121-90fc-45ac-8928-9da87f92b9bf" providerId="ADAL" clId="{A344F53F-638B-4B02-8E1B-100E7CC32D11}" dt="2018-02-28T15:11:50.574" v="1702" actId="313"/>
        <pc:sldMkLst>
          <pc:docMk/>
          <pc:sldMk cId="3532078485" sldId="740"/>
        </pc:sldMkLst>
        <pc:spChg chg="mod">
          <ac:chgData name="Mr Pritchard" userId="50252121-90fc-45ac-8928-9da87f92b9bf" providerId="ADAL" clId="{A344F53F-638B-4B02-8E1B-100E7CC32D11}" dt="2018-02-28T14:21:11.292" v="1489" actId="1038"/>
          <ac:spMkLst>
            <pc:docMk/>
            <pc:sldMk cId="3532078485" sldId="740"/>
            <ac:spMk id="17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15:04:55.006" v="1643" actId="1076"/>
          <ac:picMkLst>
            <pc:docMk/>
            <pc:sldMk cId="3532078485" sldId="740"/>
            <ac:picMk id="3" creationId="{59547E3A-D350-4E5D-B6C6-172590D3C916}"/>
          </ac:picMkLst>
        </pc:picChg>
      </pc:sldChg>
      <pc:sldChg chg="addSp modSp modAnim">
        <pc:chgData name="Mr Pritchard" userId="50252121-90fc-45ac-8928-9da87f92b9bf" providerId="ADAL" clId="{A344F53F-638B-4B02-8E1B-100E7CC32D11}" dt="2018-02-28T15:11:46.101" v="1700" actId="313"/>
        <pc:sldMkLst>
          <pc:docMk/>
          <pc:sldMk cId="4251769281" sldId="741"/>
        </pc:sldMkLst>
        <pc:spChg chg="mod">
          <ac:chgData name="Mr Pritchard" userId="50252121-90fc-45ac-8928-9da87f92b9bf" providerId="ADAL" clId="{A344F53F-638B-4B02-8E1B-100E7CC32D11}" dt="2018-02-28T14:20:48.205" v="1476" actId="1035"/>
          <ac:spMkLst>
            <pc:docMk/>
            <pc:sldMk cId="4251769281" sldId="741"/>
            <ac:spMk id="10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15:05:08.765" v="1645" actId="1076"/>
          <ac:picMkLst>
            <pc:docMk/>
            <pc:sldMk cId="4251769281" sldId="741"/>
            <ac:picMk id="3" creationId="{73A681CC-E441-4573-8DFA-791CA9EC5755}"/>
          </ac:picMkLst>
        </pc:picChg>
        <pc:picChg chg="mod ord">
          <ac:chgData name="Mr Pritchard" userId="50252121-90fc-45ac-8928-9da87f92b9bf" providerId="ADAL" clId="{A344F53F-638B-4B02-8E1B-100E7CC32D11}" dt="2018-02-28T14:20:35.583" v="1416" actId="1035"/>
          <ac:picMkLst>
            <pc:docMk/>
            <pc:sldMk cId="4251769281" sldId="741"/>
            <ac:picMk id="23554" creationId="{00000000-0000-0000-0000-000000000000}"/>
          </ac:picMkLst>
        </pc:picChg>
      </pc:sldChg>
      <pc:sldChg chg="addSp modSp modAnim">
        <pc:chgData name="Mr Pritchard" userId="50252121-90fc-45ac-8928-9da87f92b9bf" providerId="ADAL" clId="{A344F53F-638B-4B02-8E1B-100E7CC32D11}" dt="2018-02-28T15:11:40.790" v="1698" actId="313"/>
        <pc:sldMkLst>
          <pc:docMk/>
          <pc:sldMk cId="2546660993" sldId="742"/>
        </pc:sldMkLst>
        <pc:spChg chg="mod">
          <ac:chgData name="Mr Pritchard" userId="50252121-90fc-45ac-8928-9da87f92b9bf" providerId="ADAL" clId="{A344F53F-638B-4B02-8E1B-100E7CC32D11}" dt="2018-02-28T14:20:07.703" v="1395" actId="1036"/>
          <ac:spMkLst>
            <pc:docMk/>
            <pc:sldMk cId="2546660993" sldId="742"/>
            <ac:spMk id="10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15:05:26.248" v="1648" actId="1076"/>
          <ac:picMkLst>
            <pc:docMk/>
            <pc:sldMk cId="2546660993" sldId="742"/>
            <ac:picMk id="3" creationId="{DDD5A10A-D932-4578-979F-C32183684EB5}"/>
          </ac:picMkLst>
        </pc:picChg>
      </pc:sldChg>
      <pc:sldChg chg="addSp modSp modAnim">
        <pc:chgData name="Mr Pritchard" userId="50252121-90fc-45ac-8928-9da87f92b9bf" providerId="ADAL" clId="{A344F53F-638B-4B02-8E1B-100E7CC32D11}" dt="2018-02-28T15:11:31.997" v="1696" actId="313"/>
        <pc:sldMkLst>
          <pc:docMk/>
          <pc:sldMk cId="1195202120" sldId="743"/>
        </pc:sldMkLst>
        <pc:spChg chg="add mod ord">
          <ac:chgData name="Mr Pritchard" userId="50252121-90fc-45ac-8928-9da87f92b9bf" providerId="ADAL" clId="{A344F53F-638B-4B02-8E1B-100E7CC32D11}" dt="2018-02-28T10:17:02.988" v="1123" actId="167"/>
          <ac:spMkLst>
            <pc:docMk/>
            <pc:sldMk cId="1195202120" sldId="743"/>
            <ac:spMk id="5" creationId="{82CA46BF-E67C-4580-B011-2EFF5E520003}"/>
          </ac:spMkLst>
        </pc:spChg>
        <pc:spChg chg="mod ord">
          <ac:chgData name="Mr Pritchard" userId="50252121-90fc-45ac-8928-9da87f92b9bf" providerId="ADAL" clId="{A344F53F-638B-4B02-8E1B-100E7CC32D11}" dt="2018-02-28T10:17:31.576" v="1132" actId="1035"/>
          <ac:spMkLst>
            <pc:docMk/>
            <pc:sldMk cId="1195202120" sldId="743"/>
            <ac:spMk id="17" creationId="{00000000-0000-0000-0000-000000000000}"/>
          </ac:spMkLst>
        </pc:spChg>
        <pc:picChg chg="add mod modCrop">
          <ac:chgData name="Mr Pritchard" userId="50252121-90fc-45ac-8928-9da87f92b9bf" providerId="ADAL" clId="{A344F53F-638B-4B02-8E1B-100E7CC32D11}" dt="2018-02-28T10:16:18.330" v="1110" actId="14100"/>
          <ac:picMkLst>
            <pc:docMk/>
            <pc:sldMk cId="1195202120" sldId="743"/>
            <ac:picMk id="3" creationId="{5AC976E4-6A4F-4716-9E4F-7CE2CBF2D128}"/>
          </ac:picMkLst>
        </pc:picChg>
        <pc:picChg chg="add mod">
          <ac:chgData name="Mr Pritchard" userId="50252121-90fc-45ac-8928-9da87f92b9bf" providerId="ADAL" clId="{A344F53F-638B-4B02-8E1B-100E7CC32D11}" dt="2018-02-28T10:16:36.175" v="1118" actId="1076"/>
          <ac:picMkLst>
            <pc:docMk/>
            <pc:sldMk cId="1195202120" sldId="743"/>
            <ac:picMk id="4" creationId="{57B28D6E-A20A-4F92-9FAC-552F20425B85}"/>
          </ac:picMkLst>
        </pc:picChg>
        <pc:picChg chg="add mod">
          <ac:chgData name="Mr Pritchard" userId="50252121-90fc-45ac-8928-9da87f92b9bf" providerId="ADAL" clId="{A344F53F-638B-4B02-8E1B-100E7CC32D11}" dt="2018-02-28T15:05:48.655" v="1651" actId="1440"/>
          <ac:picMkLst>
            <pc:docMk/>
            <pc:sldMk cId="1195202120" sldId="743"/>
            <ac:picMk id="6" creationId="{3E27AEDB-528F-4AD5-96BA-49077581E192}"/>
          </ac:picMkLst>
        </pc:picChg>
        <pc:picChg chg="mod">
          <ac:chgData name="Mr Pritchard" userId="50252121-90fc-45ac-8928-9da87f92b9bf" providerId="ADAL" clId="{A344F53F-638B-4B02-8E1B-100E7CC32D11}" dt="2018-02-28T10:17:08.253" v="1124" actId="1076"/>
          <ac:picMkLst>
            <pc:docMk/>
            <pc:sldMk cId="1195202120" sldId="743"/>
            <ac:picMk id="18" creationId="{00000000-0000-0000-0000-000000000000}"/>
          </ac:picMkLst>
        </pc:picChg>
      </pc:sldChg>
      <pc:sldChg chg="addSp modSp modAnim">
        <pc:chgData name="Mr Pritchard" userId="50252121-90fc-45ac-8928-9da87f92b9bf" providerId="ADAL" clId="{A344F53F-638B-4B02-8E1B-100E7CC32D11}" dt="2018-02-28T15:11:26.471" v="1694" actId="313"/>
        <pc:sldMkLst>
          <pc:docMk/>
          <pc:sldMk cId="857450757" sldId="744"/>
        </pc:sldMkLst>
        <pc:spChg chg="mod">
          <ac:chgData name="Mr Pritchard" userId="50252121-90fc-45ac-8928-9da87f92b9bf" providerId="ADAL" clId="{A344F53F-638B-4B02-8E1B-100E7CC32D11}" dt="2018-02-28T14:16:27.983" v="1391" actId="1036"/>
          <ac:spMkLst>
            <pc:docMk/>
            <pc:sldMk cId="857450757" sldId="744"/>
            <ac:spMk id="10" creationId="{00000000-0000-0000-0000-000000000000}"/>
          </ac:spMkLst>
        </pc:spChg>
        <pc:picChg chg="add mod ord">
          <ac:chgData name="Mr Pritchard" userId="50252121-90fc-45ac-8928-9da87f92b9bf" providerId="ADAL" clId="{A344F53F-638B-4B02-8E1B-100E7CC32D11}" dt="2018-02-28T10:18:33.922" v="1144" actId="167"/>
          <ac:picMkLst>
            <pc:docMk/>
            <pc:sldMk cId="857450757" sldId="744"/>
            <ac:picMk id="3" creationId="{38B74530-673E-4226-AB6C-FAF5AAFD4D21}"/>
          </ac:picMkLst>
        </pc:picChg>
        <pc:picChg chg="add mod">
          <ac:chgData name="Mr Pritchard" userId="50252121-90fc-45ac-8928-9da87f92b9bf" providerId="ADAL" clId="{A344F53F-638B-4B02-8E1B-100E7CC32D11}" dt="2018-02-28T15:06:07.186" v="1653" actId="1076"/>
          <ac:picMkLst>
            <pc:docMk/>
            <pc:sldMk cId="857450757" sldId="744"/>
            <ac:picMk id="4" creationId="{7DBFCB12-0DBE-4D0B-BFFC-EEA593433EF4}"/>
          </ac:picMkLst>
        </pc:picChg>
        <pc:picChg chg="mod ord">
          <ac:chgData name="Mr Pritchard" userId="50252121-90fc-45ac-8928-9da87f92b9bf" providerId="ADAL" clId="{A344F53F-638B-4B02-8E1B-100E7CC32D11}" dt="2018-02-28T10:18:28.781" v="1143" actId="1038"/>
          <ac:picMkLst>
            <pc:docMk/>
            <pc:sldMk cId="857450757" sldId="744"/>
            <ac:picMk id="11" creationId="{00000000-0000-0000-0000-000000000000}"/>
          </ac:picMkLst>
        </pc:picChg>
      </pc:sldChg>
      <pc:sldChg chg="addSp modSp modAnim">
        <pc:chgData name="Mr Pritchard" userId="50252121-90fc-45ac-8928-9da87f92b9bf" providerId="ADAL" clId="{A344F53F-638B-4B02-8E1B-100E7CC32D11}" dt="2018-02-28T15:11:18.902" v="1692" actId="313"/>
        <pc:sldMkLst>
          <pc:docMk/>
          <pc:sldMk cId="2708543961" sldId="745"/>
        </pc:sldMkLst>
        <pc:spChg chg="mod">
          <ac:chgData name="Mr Pritchard" userId="50252121-90fc-45ac-8928-9da87f92b9bf" providerId="ADAL" clId="{A344F53F-638B-4B02-8E1B-100E7CC32D11}" dt="2018-02-28T14:15:49.335" v="1385" actId="1036"/>
          <ac:spMkLst>
            <pc:docMk/>
            <pc:sldMk cId="2708543961" sldId="745"/>
            <ac:spMk id="10" creationId="{00000000-0000-0000-0000-000000000000}"/>
          </ac:spMkLst>
        </pc:spChg>
        <pc:picChg chg="add mod ord">
          <ac:chgData name="Mr Pritchard" userId="50252121-90fc-45ac-8928-9da87f92b9bf" providerId="ADAL" clId="{A344F53F-638B-4B02-8E1B-100E7CC32D11}" dt="2018-02-28T14:02:07.361" v="1148" actId="167"/>
          <ac:picMkLst>
            <pc:docMk/>
            <pc:sldMk cId="2708543961" sldId="745"/>
            <ac:picMk id="3" creationId="{87111A1B-6077-42C6-8AF3-8536B842C870}"/>
          </ac:picMkLst>
        </pc:picChg>
        <pc:picChg chg="add mod">
          <ac:chgData name="Mr Pritchard" userId="50252121-90fc-45ac-8928-9da87f92b9bf" providerId="ADAL" clId="{A344F53F-638B-4B02-8E1B-100E7CC32D11}" dt="2018-02-28T15:06:32.445" v="1655" actId="1076"/>
          <ac:picMkLst>
            <pc:docMk/>
            <pc:sldMk cId="2708543961" sldId="745"/>
            <ac:picMk id="4" creationId="{39F226C4-94A7-4DFB-A1D9-124DE7E7BD1A}"/>
          </ac:picMkLst>
        </pc:picChg>
        <pc:picChg chg="mod">
          <ac:chgData name="Mr Pritchard" userId="50252121-90fc-45ac-8928-9da87f92b9bf" providerId="ADAL" clId="{A344F53F-638B-4B02-8E1B-100E7CC32D11}" dt="2018-02-28T14:02:11.047" v="1149" actId="1076"/>
          <ac:picMkLst>
            <pc:docMk/>
            <pc:sldMk cId="2708543961" sldId="745"/>
            <ac:picMk id="11" creationId="{00000000-0000-0000-0000-000000000000}"/>
          </ac:picMkLst>
        </pc:picChg>
      </pc:sldChg>
      <pc:sldChg chg="addSp modSp modAnim">
        <pc:chgData name="Mr Pritchard" userId="50252121-90fc-45ac-8928-9da87f92b9bf" providerId="ADAL" clId="{A344F53F-638B-4B02-8E1B-100E7CC32D11}" dt="2018-02-28T15:11:12.801" v="1690" actId="313"/>
        <pc:sldMkLst>
          <pc:docMk/>
          <pc:sldMk cId="624568938" sldId="746"/>
        </pc:sldMkLst>
        <pc:spChg chg="mod">
          <ac:chgData name="Mr Pritchard" userId="50252121-90fc-45ac-8928-9da87f92b9bf" providerId="ADAL" clId="{A344F53F-638B-4B02-8E1B-100E7CC32D11}" dt="2018-02-28T14:15:00.203" v="1372" actId="1037"/>
          <ac:spMkLst>
            <pc:docMk/>
            <pc:sldMk cId="624568938" sldId="746"/>
            <ac:spMk id="12" creationId="{00000000-0000-0000-0000-000000000000}"/>
          </ac:spMkLst>
        </pc:spChg>
        <pc:picChg chg="add mod ord">
          <ac:chgData name="Mr Pritchard" userId="50252121-90fc-45ac-8928-9da87f92b9bf" providerId="ADAL" clId="{A344F53F-638B-4B02-8E1B-100E7CC32D11}" dt="2018-02-28T14:02:31.114" v="1153" actId="167"/>
          <ac:picMkLst>
            <pc:docMk/>
            <pc:sldMk cId="624568938" sldId="746"/>
            <ac:picMk id="3" creationId="{316C3727-30C9-428A-B65E-484B7C89FF46}"/>
          </ac:picMkLst>
        </pc:picChg>
        <pc:picChg chg="add mod">
          <ac:chgData name="Mr Pritchard" userId="50252121-90fc-45ac-8928-9da87f92b9bf" providerId="ADAL" clId="{A344F53F-638B-4B02-8E1B-100E7CC32D11}" dt="2018-02-28T15:06:56.957" v="1660" actId="1440"/>
          <ac:picMkLst>
            <pc:docMk/>
            <pc:sldMk cId="624568938" sldId="746"/>
            <ac:picMk id="4" creationId="{1ABF924F-C9E5-4063-9C80-0F09C2906298}"/>
          </ac:picMkLst>
        </pc:picChg>
        <pc:picChg chg="mod">
          <ac:chgData name="Mr Pritchard" userId="50252121-90fc-45ac-8928-9da87f92b9bf" providerId="ADAL" clId="{A344F53F-638B-4B02-8E1B-100E7CC32D11}" dt="2018-02-28T14:02:29.411" v="1152" actId="1076"/>
          <ac:picMkLst>
            <pc:docMk/>
            <pc:sldMk cId="624568938" sldId="746"/>
            <ac:picMk id="13" creationId="{00000000-0000-0000-0000-000000000000}"/>
          </ac:picMkLst>
        </pc:picChg>
      </pc:sldChg>
      <pc:sldChg chg="addSp modSp modAnim">
        <pc:chgData name="Mr Pritchard" userId="50252121-90fc-45ac-8928-9da87f92b9bf" providerId="ADAL" clId="{A344F53F-638B-4B02-8E1B-100E7CC32D11}" dt="2018-02-28T15:11:06.808" v="1688" actId="313"/>
        <pc:sldMkLst>
          <pc:docMk/>
          <pc:sldMk cId="3923655086" sldId="747"/>
        </pc:sldMkLst>
        <pc:spChg chg="mod">
          <ac:chgData name="Mr Pritchard" userId="50252121-90fc-45ac-8928-9da87f92b9bf" providerId="ADAL" clId="{A344F53F-638B-4B02-8E1B-100E7CC32D11}" dt="2018-02-28T14:14:27.452" v="1362" actId="1037"/>
          <ac:spMkLst>
            <pc:docMk/>
            <pc:sldMk cId="3923655086" sldId="747"/>
            <ac:spMk id="10" creationId="{00000000-0000-0000-0000-000000000000}"/>
          </ac:spMkLst>
        </pc:spChg>
        <pc:picChg chg="add mod ord">
          <ac:chgData name="Mr Pritchard" userId="50252121-90fc-45ac-8928-9da87f92b9bf" providerId="ADAL" clId="{A344F53F-638B-4B02-8E1B-100E7CC32D11}" dt="2018-02-28T14:02:55.624" v="1156" actId="167"/>
          <ac:picMkLst>
            <pc:docMk/>
            <pc:sldMk cId="3923655086" sldId="747"/>
            <ac:picMk id="3" creationId="{AD8D385B-037E-434D-AD85-29AB75F5ED63}"/>
          </ac:picMkLst>
        </pc:picChg>
        <pc:picChg chg="add mod">
          <ac:chgData name="Mr Pritchard" userId="50252121-90fc-45ac-8928-9da87f92b9bf" providerId="ADAL" clId="{A344F53F-638B-4B02-8E1B-100E7CC32D11}" dt="2018-02-28T15:07:27.688" v="1666" actId="1440"/>
          <ac:picMkLst>
            <pc:docMk/>
            <pc:sldMk cId="3923655086" sldId="747"/>
            <ac:picMk id="4" creationId="{77C283D2-E882-4722-8751-B4E422AF286B}"/>
          </ac:picMkLst>
        </pc:picChg>
        <pc:picChg chg="mod">
          <ac:chgData name="Mr Pritchard" userId="50252121-90fc-45ac-8928-9da87f92b9bf" providerId="ADAL" clId="{A344F53F-638B-4B02-8E1B-100E7CC32D11}" dt="2018-02-28T14:02:58.749" v="1157" actId="1076"/>
          <ac:picMkLst>
            <pc:docMk/>
            <pc:sldMk cId="3923655086" sldId="747"/>
            <ac:picMk id="11" creationId="{00000000-0000-0000-0000-000000000000}"/>
          </ac:picMkLst>
        </pc:picChg>
      </pc:sldChg>
      <pc:sldChg chg="addSp modSp modAnim">
        <pc:chgData name="Mr Pritchard" userId="50252121-90fc-45ac-8928-9da87f92b9bf" providerId="ADAL" clId="{A344F53F-638B-4B02-8E1B-100E7CC32D11}" dt="2018-02-28T15:10:55.066" v="1686" actId="313"/>
        <pc:sldMkLst>
          <pc:docMk/>
          <pc:sldMk cId="14619443" sldId="748"/>
        </pc:sldMkLst>
        <pc:spChg chg="mod">
          <ac:chgData name="Mr Pritchard" userId="50252121-90fc-45ac-8928-9da87f92b9bf" providerId="ADAL" clId="{A344F53F-638B-4B02-8E1B-100E7CC32D11}" dt="2018-02-28T14:14:04.326" v="1356" actId="1038"/>
          <ac:spMkLst>
            <pc:docMk/>
            <pc:sldMk cId="14619443" sldId="748"/>
            <ac:spMk id="10" creationId="{00000000-0000-0000-0000-000000000000}"/>
          </ac:spMkLst>
        </pc:spChg>
        <pc:picChg chg="add mod ord">
          <ac:chgData name="Mr Pritchard" userId="50252121-90fc-45ac-8928-9da87f92b9bf" providerId="ADAL" clId="{A344F53F-638B-4B02-8E1B-100E7CC32D11}" dt="2018-02-28T14:03:21.165" v="1160" actId="167"/>
          <ac:picMkLst>
            <pc:docMk/>
            <pc:sldMk cId="14619443" sldId="748"/>
            <ac:picMk id="3" creationId="{6B8CBFE3-23F3-4A88-8447-A2F8B52B3725}"/>
          </ac:picMkLst>
        </pc:picChg>
        <pc:picChg chg="add mod">
          <ac:chgData name="Mr Pritchard" userId="50252121-90fc-45ac-8928-9da87f92b9bf" providerId="ADAL" clId="{A344F53F-638B-4B02-8E1B-100E7CC32D11}" dt="2018-02-28T15:07:46.837" v="1668" actId="1076"/>
          <ac:picMkLst>
            <pc:docMk/>
            <pc:sldMk cId="14619443" sldId="748"/>
            <ac:picMk id="4" creationId="{CA0D50C3-4551-4896-8218-5ADB4D9D4AB9}"/>
          </ac:picMkLst>
        </pc:picChg>
        <pc:picChg chg="mod">
          <ac:chgData name="Mr Pritchard" userId="50252121-90fc-45ac-8928-9da87f92b9bf" providerId="ADAL" clId="{A344F53F-638B-4B02-8E1B-100E7CC32D11}" dt="2018-02-28T14:03:24.199" v="1161" actId="1076"/>
          <ac:picMkLst>
            <pc:docMk/>
            <pc:sldMk cId="14619443" sldId="748"/>
            <ac:picMk id="11" creationId="{00000000-0000-0000-0000-000000000000}"/>
          </ac:picMkLst>
        </pc:picChg>
      </pc:sldChg>
      <pc:sldChg chg="addSp modSp modAnim">
        <pc:chgData name="Mr Pritchard" userId="50252121-90fc-45ac-8928-9da87f92b9bf" providerId="ADAL" clId="{A344F53F-638B-4B02-8E1B-100E7CC32D11}" dt="2018-02-28T15:10:48.291" v="1684" actId="313"/>
        <pc:sldMkLst>
          <pc:docMk/>
          <pc:sldMk cId="2575327823" sldId="749"/>
        </pc:sldMkLst>
        <pc:spChg chg="mod">
          <ac:chgData name="Mr Pritchard" userId="50252121-90fc-45ac-8928-9da87f92b9bf" providerId="ADAL" clId="{A344F53F-638B-4B02-8E1B-100E7CC32D11}" dt="2018-02-28T14:13:45.508" v="1333" actId="1038"/>
          <ac:spMkLst>
            <pc:docMk/>
            <pc:sldMk cId="2575327823" sldId="749"/>
            <ac:spMk id="12" creationId="{00000000-0000-0000-0000-000000000000}"/>
          </ac:spMkLst>
        </pc:spChg>
        <pc:picChg chg="add mod ord">
          <ac:chgData name="Mr Pritchard" userId="50252121-90fc-45ac-8928-9da87f92b9bf" providerId="ADAL" clId="{A344F53F-638B-4B02-8E1B-100E7CC32D11}" dt="2018-02-28T14:04:34.379" v="1178" actId="167"/>
          <ac:picMkLst>
            <pc:docMk/>
            <pc:sldMk cId="2575327823" sldId="749"/>
            <ac:picMk id="3" creationId="{A0BAD0E0-883D-4563-8C06-0564DB80914C}"/>
          </ac:picMkLst>
        </pc:picChg>
        <pc:picChg chg="add mod">
          <ac:chgData name="Mr Pritchard" userId="50252121-90fc-45ac-8928-9da87f92b9bf" providerId="ADAL" clId="{A344F53F-638B-4B02-8E1B-100E7CC32D11}" dt="2018-02-28T15:08:06.721" v="1671" actId="14100"/>
          <ac:picMkLst>
            <pc:docMk/>
            <pc:sldMk cId="2575327823" sldId="749"/>
            <ac:picMk id="4" creationId="{627CC58E-5977-4C48-B0EE-864B20A5BE7E}"/>
          </ac:picMkLst>
        </pc:picChg>
        <pc:picChg chg="mod">
          <ac:chgData name="Mr Pritchard" userId="50252121-90fc-45ac-8928-9da87f92b9bf" providerId="ADAL" clId="{A344F53F-638B-4B02-8E1B-100E7CC32D11}" dt="2018-02-28T14:04:37" v="1179" actId="1076"/>
          <ac:picMkLst>
            <pc:docMk/>
            <pc:sldMk cId="2575327823" sldId="749"/>
            <ac:picMk id="13" creationId="{00000000-0000-0000-0000-000000000000}"/>
          </ac:picMkLst>
        </pc:picChg>
      </pc:sldChg>
      <pc:sldChg chg="addSp modSp modAnim">
        <pc:chgData name="Mr Pritchard" userId="50252121-90fc-45ac-8928-9da87f92b9bf" providerId="ADAL" clId="{A344F53F-638B-4B02-8E1B-100E7CC32D11}" dt="2018-02-28T15:10:37.108" v="1682" actId="313"/>
        <pc:sldMkLst>
          <pc:docMk/>
          <pc:sldMk cId="3120098479" sldId="750"/>
        </pc:sldMkLst>
        <pc:spChg chg="mod">
          <ac:chgData name="Mr Pritchard" userId="50252121-90fc-45ac-8928-9da87f92b9bf" providerId="ADAL" clId="{A344F53F-638B-4B02-8E1B-100E7CC32D11}" dt="2018-02-28T14:13:28.824" v="1321" actId="1036"/>
          <ac:spMkLst>
            <pc:docMk/>
            <pc:sldMk cId="3120098479" sldId="750"/>
            <ac:spMk id="10" creationId="{00000000-0000-0000-0000-000000000000}"/>
          </ac:spMkLst>
        </pc:spChg>
        <pc:picChg chg="add mod ord">
          <ac:chgData name="Mr Pritchard" userId="50252121-90fc-45ac-8928-9da87f92b9bf" providerId="ADAL" clId="{A344F53F-638B-4B02-8E1B-100E7CC32D11}" dt="2018-02-28T14:05:36.113" v="1187" actId="167"/>
          <ac:picMkLst>
            <pc:docMk/>
            <pc:sldMk cId="3120098479" sldId="750"/>
            <ac:picMk id="3" creationId="{61990DA9-AF37-4CD9-A2B7-64B58EEED311}"/>
          </ac:picMkLst>
        </pc:picChg>
        <pc:picChg chg="add mod">
          <ac:chgData name="Mr Pritchard" userId="50252121-90fc-45ac-8928-9da87f92b9bf" providerId="ADAL" clId="{A344F53F-638B-4B02-8E1B-100E7CC32D11}" dt="2018-02-28T15:08:21.699" v="1673" actId="1076"/>
          <ac:picMkLst>
            <pc:docMk/>
            <pc:sldMk cId="3120098479" sldId="750"/>
            <ac:picMk id="4" creationId="{B7A99BC2-DBB2-453F-9E67-3A7A83F61754}"/>
          </ac:picMkLst>
        </pc:picChg>
        <pc:picChg chg="mod">
          <ac:chgData name="Mr Pritchard" userId="50252121-90fc-45ac-8928-9da87f92b9bf" providerId="ADAL" clId="{A344F53F-638B-4B02-8E1B-100E7CC32D11}" dt="2018-02-28T14:05:38.584" v="1188" actId="1076"/>
          <ac:picMkLst>
            <pc:docMk/>
            <pc:sldMk cId="3120098479" sldId="750"/>
            <ac:picMk id="11" creationId="{00000000-0000-0000-0000-000000000000}"/>
          </ac:picMkLst>
        </pc:picChg>
      </pc:sldChg>
      <pc:sldChg chg="addSp modSp modAnim">
        <pc:chgData name="Mr Pritchard" userId="50252121-90fc-45ac-8928-9da87f92b9bf" providerId="ADAL" clId="{A344F53F-638B-4B02-8E1B-100E7CC32D11}" dt="2018-02-28T15:10:06.430" v="1680" actId="692"/>
        <pc:sldMkLst>
          <pc:docMk/>
          <pc:sldMk cId="3777955808" sldId="751"/>
        </pc:sldMkLst>
        <pc:spChg chg="mod">
          <ac:chgData name="Mr Pritchard" userId="50252121-90fc-45ac-8928-9da87f92b9bf" providerId="ADAL" clId="{A344F53F-638B-4B02-8E1B-100E7CC32D11}" dt="2018-02-28T14:08:19.109" v="1219" actId="1035"/>
          <ac:spMkLst>
            <pc:docMk/>
            <pc:sldMk cId="3777955808" sldId="751"/>
            <ac:spMk id="10" creationId="{00000000-0000-0000-0000-000000000000}"/>
          </ac:spMkLst>
        </pc:spChg>
        <pc:spChg chg="add mod">
          <ac:chgData name="Mr Pritchard" userId="50252121-90fc-45ac-8928-9da87f92b9bf" providerId="ADAL" clId="{A344F53F-638B-4B02-8E1B-100E7CC32D11}" dt="2018-02-28T14:10:22.088" v="1250" actId="164"/>
          <ac:spMkLst>
            <pc:docMk/>
            <pc:sldMk cId="3777955808" sldId="751"/>
            <ac:spMk id="13" creationId="{B8BF0E46-E21C-4E6F-9891-C9E6D7750A04}"/>
          </ac:spMkLst>
        </pc:spChg>
        <pc:spChg chg="add mod">
          <ac:chgData name="Mr Pritchard" userId="50252121-90fc-45ac-8928-9da87f92b9bf" providerId="ADAL" clId="{A344F53F-638B-4B02-8E1B-100E7CC32D11}" dt="2018-02-28T14:10:22.088" v="1250" actId="164"/>
          <ac:spMkLst>
            <pc:docMk/>
            <pc:sldMk cId="3777955808" sldId="751"/>
            <ac:spMk id="19" creationId="{3FE70D82-D748-4FEE-A2D4-FDCB7F1AE4CF}"/>
          </ac:spMkLst>
        </pc:spChg>
        <pc:spChg chg="add mod">
          <ac:chgData name="Mr Pritchard" userId="50252121-90fc-45ac-8928-9da87f92b9bf" providerId="ADAL" clId="{A344F53F-638B-4B02-8E1B-100E7CC32D11}" dt="2018-02-28T14:10:22.088" v="1250" actId="164"/>
          <ac:spMkLst>
            <pc:docMk/>
            <pc:sldMk cId="3777955808" sldId="751"/>
            <ac:spMk id="20" creationId="{D7EA23E1-E3F3-45E6-AE70-F4F35061F5DC}"/>
          </ac:spMkLst>
        </pc:spChg>
        <pc:grpChg chg="add mod">
          <ac:chgData name="Mr Pritchard" userId="50252121-90fc-45ac-8928-9da87f92b9bf" providerId="ADAL" clId="{A344F53F-638B-4B02-8E1B-100E7CC32D11}" dt="2018-02-28T14:10:22.088" v="1250" actId="164"/>
          <ac:grpSpMkLst>
            <pc:docMk/>
            <pc:sldMk cId="3777955808" sldId="751"/>
            <ac:grpSpMk id="15" creationId="{7656FBE8-5A45-480F-81E0-8A411ED1B22F}"/>
          </ac:grpSpMkLst>
        </pc:grpChg>
        <pc:picChg chg="add mod ord">
          <ac:chgData name="Mr Pritchard" userId="50252121-90fc-45ac-8928-9da87f92b9bf" providerId="ADAL" clId="{A344F53F-638B-4B02-8E1B-100E7CC32D11}" dt="2018-02-28T14:07:13.883" v="1207" actId="167"/>
          <ac:picMkLst>
            <pc:docMk/>
            <pc:sldMk cId="3777955808" sldId="751"/>
            <ac:picMk id="3" creationId="{7C3B6EB4-66A4-4CB6-90EB-A002EBB580C6}"/>
          </ac:picMkLst>
        </pc:picChg>
        <pc:picChg chg="mod">
          <ac:chgData name="Mr Pritchard" userId="50252121-90fc-45ac-8928-9da87f92b9bf" providerId="ADAL" clId="{A344F53F-638B-4B02-8E1B-100E7CC32D11}" dt="2018-02-28T14:07:19.777" v="1208" actId="1076"/>
          <ac:picMkLst>
            <pc:docMk/>
            <pc:sldMk cId="3777955808" sldId="751"/>
            <ac:picMk id="11" creationId="{00000000-0000-0000-0000-000000000000}"/>
          </ac:picMkLst>
        </pc:picChg>
        <pc:cxnChg chg="add mod">
          <ac:chgData name="Mr Pritchard" userId="50252121-90fc-45ac-8928-9da87f92b9bf" providerId="ADAL" clId="{A344F53F-638B-4B02-8E1B-100E7CC32D11}" dt="2018-02-28T15:10:06.430" v="1680" actId="692"/>
          <ac:cxnSpMkLst>
            <pc:docMk/>
            <pc:sldMk cId="3777955808" sldId="751"/>
            <ac:cxnSpMk id="5" creationId="{887D703D-8AF8-4767-9C69-8511535F4994}"/>
          </ac:cxnSpMkLst>
        </pc:cxnChg>
        <pc:cxnChg chg="add mod">
          <ac:chgData name="Mr Pritchard" userId="50252121-90fc-45ac-8928-9da87f92b9bf" providerId="ADAL" clId="{A344F53F-638B-4B02-8E1B-100E7CC32D11}" dt="2018-02-28T15:10:06.430" v="1680" actId="692"/>
          <ac:cxnSpMkLst>
            <pc:docMk/>
            <pc:sldMk cId="3777955808" sldId="751"/>
            <ac:cxnSpMk id="14" creationId="{CF7B1AB2-987D-4169-92FE-21D898A9D694}"/>
          </ac:cxnSpMkLst>
        </pc:cxnChg>
        <pc:cxnChg chg="add mod">
          <ac:chgData name="Mr Pritchard" userId="50252121-90fc-45ac-8928-9da87f92b9bf" providerId="ADAL" clId="{A344F53F-638B-4B02-8E1B-100E7CC32D11}" dt="2018-02-28T15:10:06.430" v="1680" actId="692"/>
          <ac:cxnSpMkLst>
            <pc:docMk/>
            <pc:sldMk cId="3777955808" sldId="751"/>
            <ac:cxnSpMk id="17" creationId="{959B0E59-47D3-40AB-A958-04CDDF23FF08}"/>
          </ac:cxnSpMkLst>
        </pc:cxnChg>
      </pc:sldChg>
      <pc:sldChg chg="addSp modSp modAnim">
        <pc:chgData name="Mr Pritchard" userId="50252121-90fc-45ac-8928-9da87f92b9bf" providerId="ADAL" clId="{A344F53F-638B-4B02-8E1B-100E7CC32D11}" dt="2018-02-28T15:09:01.184" v="1677" actId="313"/>
        <pc:sldMkLst>
          <pc:docMk/>
          <pc:sldMk cId="4085869709" sldId="752"/>
        </pc:sldMkLst>
        <pc:spChg chg="mod">
          <ac:chgData name="Mr Pritchard" userId="50252121-90fc-45ac-8928-9da87f92b9bf" providerId="ADAL" clId="{A344F53F-638B-4B02-8E1B-100E7CC32D11}" dt="2018-02-28T14:13:34.639" v="1328" actId="1037"/>
          <ac:spMkLst>
            <pc:docMk/>
            <pc:sldMk cId="4085869709" sldId="752"/>
            <ac:spMk id="12" creationId="{00000000-0000-0000-0000-000000000000}"/>
          </ac:spMkLst>
        </pc:spChg>
        <pc:picChg chg="add mod ord">
          <ac:chgData name="Mr Pritchard" userId="50252121-90fc-45ac-8928-9da87f92b9bf" providerId="ADAL" clId="{A344F53F-638B-4B02-8E1B-100E7CC32D11}" dt="2018-02-28T14:11:51.961" v="1262" actId="167"/>
          <ac:picMkLst>
            <pc:docMk/>
            <pc:sldMk cId="4085869709" sldId="752"/>
            <ac:picMk id="3" creationId="{4BB096A4-84D5-412F-895B-89272F1402F9}"/>
          </ac:picMkLst>
        </pc:picChg>
        <pc:picChg chg="add mod">
          <ac:chgData name="Mr Pritchard" userId="50252121-90fc-45ac-8928-9da87f92b9bf" providerId="ADAL" clId="{A344F53F-638B-4B02-8E1B-100E7CC32D11}" dt="2018-02-28T15:08:44.348" v="1675" actId="1076"/>
          <ac:picMkLst>
            <pc:docMk/>
            <pc:sldMk cId="4085869709" sldId="752"/>
            <ac:picMk id="4" creationId="{448C70DA-1A9F-4364-8B89-9269EFCFA66A}"/>
          </ac:picMkLst>
        </pc:picChg>
        <pc:picChg chg="mod">
          <ac:chgData name="Mr Pritchard" userId="50252121-90fc-45ac-8928-9da87f92b9bf" providerId="ADAL" clId="{A344F53F-638B-4B02-8E1B-100E7CC32D11}" dt="2018-02-28T14:11:54.145" v="1263" actId="1076"/>
          <ac:picMkLst>
            <pc:docMk/>
            <pc:sldMk cId="4085869709" sldId="752"/>
            <ac:picMk id="13" creationId="{00000000-0000-0000-0000-000000000000}"/>
          </ac:picMkLst>
        </pc:picChg>
      </pc:sldChg>
      <pc:sldChg chg="addSp modSp modAnim">
        <pc:chgData name="Mr Pritchard" userId="50252121-90fc-45ac-8928-9da87f92b9bf" providerId="ADAL" clId="{A344F53F-638B-4B02-8E1B-100E7CC32D11}" dt="2018-02-28T15:25:29.164" v="1932" actId="313"/>
        <pc:sldMkLst>
          <pc:docMk/>
          <pc:sldMk cId="3198381198" sldId="753"/>
        </pc:sldMkLst>
        <pc:spChg chg="mod">
          <ac:chgData name="Mr Pritchard" userId="50252121-90fc-45ac-8928-9da87f92b9bf" providerId="ADAL" clId="{A344F53F-638B-4B02-8E1B-100E7CC32D11}" dt="2018-02-28T15:19:59.070" v="1867" actId="1038"/>
          <ac:spMkLst>
            <pc:docMk/>
            <pc:sldMk cId="3198381198" sldId="753"/>
            <ac:spMk id="29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14:48:12.196" v="1576" actId="1076"/>
          <ac:picMkLst>
            <pc:docMk/>
            <pc:sldMk cId="3198381198" sldId="753"/>
            <ac:picMk id="3" creationId="{B3680C46-102E-4681-AEBF-4649531E71DF}"/>
          </ac:picMkLst>
        </pc:picChg>
        <pc:picChg chg="add mod">
          <ac:chgData name="Mr Pritchard" userId="50252121-90fc-45ac-8928-9da87f92b9bf" providerId="ADAL" clId="{A344F53F-638B-4B02-8E1B-100E7CC32D11}" dt="2018-02-28T15:19:09.348" v="1855" actId="14100"/>
          <ac:picMkLst>
            <pc:docMk/>
            <pc:sldMk cId="3198381198" sldId="753"/>
            <ac:picMk id="4" creationId="{55CA28FD-5C5A-4EC0-A2B2-415A7F636894}"/>
          </ac:picMkLst>
        </pc:picChg>
        <pc:picChg chg="add mod">
          <ac:chgData name="Mr Pritchard" userId="50252121-90fc-45ac-8928-9da87f92b9bf" providerId="ADAL" clId="{A344F53F-638B-4B02-8E1B-100E7CC32D11}" dt="2018-02-28T15:19:39.471" v="1858" actId="1076"/>
          <ac:picMkLst>
            <pc:docMk/>
            <pc:sldMk cId="3198381198" sldId="753"/>
            <ac:picMk id="5" creationId="{FEACF975-103B-4EF8-8B83-4CB77DDE1A18}"/>
          </ac:picMkLst>
        </pc:picChg>
        <pc:picChg chg="add mod ord modCrop">
          <ac:chgData name="Mr Pritchard" userId="50252121-90fc-45ac-8928-9da87f92b9bf" providerId="ADAL" clId="{A344F53F-638B-4B02-8E1B-100E7CC32D11}" dt="2018-02-28T15:20:55.529" v="1875" actId="167"/>
          <ac:picMkLst>
            <pc:docMk/>
            <pc:sldMk cId="3198381198" sldId="753"/>
            <ac:picMk id="6" creationId="{0E437E13-FDE6-44A5-BB8C-1DE59DCCFC54}"/>
          </ac:picMkLst>
        </pc:picChg>
      </pc:sldChg>
      <pc:sldChg chg="addSp delSp modSp modAnim">
        <pc:chgData name="Mr Pritchard" userId="50252121-90fc-45ac-8928-9da87f92b9bf" providerId="ADAL" clId="{A344F53F-638B-4B02-8E1B-100E7CC32D11}" dt="2018-02-28T15:25:35.537" v="1933" actId="313"/>
        <pc:sldMkLst>
          <pc:docMk/>
          <pc:sldMk cId="1495345460" sldId="754"/>
        </pc:sldMkLst>
        <pc:picChg chg="add mod">
          <ac:chgData name="Mr Pritchard" userId="50252121-90fc-45ac-8928-9da87f92b9bf" providerId="ADAL" clId="{A344F53F-638B-4B02-8E1B-100E7CC32D11}" dt="2018-02-28T14:48:32.170" v="1578" actId="1076"/>
          <ac:picMkLst>
            <pc:docMk/>
            <pc:sldMk cId="1495345460" sldId="754"/>
            <ac:picMk id="3" creationId="{5BEECB75-DF17-4E6D-AFCC-5C60ACDB50E7}"/>
          </ac:picMkLst>
        </pc:picChg>
        <pc:picChg chg="add del mod">
          <ac:chgData name="Mr Pritchard" userId="50252121-90fc-45ac-8928-9da87f92b9bf" providerId="ADAL" clId="{A344F53F-638B-4B02-8E1B-100E7CC32D11}" dt="2018-02-28T15:22:12.731" v="1878" actId="478"/>
          <ac:picMkLst>
            <pc:docMk/>
            <pc:sldMk cId="1495345460" sldId="754"/>
            <ac:picMk id="4" creationId="{6D3C1B37-7AB9-4EFD-8ED7-A29848A75660}"/>
          </ac:picMkLst>
        </pc:picChg>
        <pc:picChg chg="add mod">
          <ac:chgData name="Mr Pritchard" userId="50252121-90fc-45ac-8928-9da87f92b9bf" providerId="ADAL" clId="{A344F53F-638B-4B02-8E1B-100E7CC32D11}" dt="2018-02-28T15:22:37.282" v="1882" actId="14100"/>
          <ac:picMkLst>
            <pc:docMk/>
            <pc:sldMk cId="1495345460" sldId="754"/>
            <ac:picMk id="5" creationId="{75268AEF-AE1F-417F-B317-98A7DDF4FDC4}"/>
          </ac:picMkLst>
        </pc:picChg>
        <pc:picChg chg="add mod">
          <ac:chgData name="Mr Pritchard" userId="50252121-90fc-45ac-8928-9da87f92b9bf" providerId="ADAL" clId="{A344F53F-638B-4B02-8E1B-100E7CC32D11}" dt="2018-02-28T15:22:55.201" v="1886" actId="1076"/>
          <ac:picMkLst>
            <pc:docMk/>
            <pc:sldMk cId="1495345460" sldId="754"/>
            <ac:picMk id="6" creationId="{D9B768FF-56E0-4536-B5CA-3DC548CFB0AE}"/>
          </ac:picMkLst>
        </pc:picChg>
      </pc:sldChg>
      <pc:sldChg chg="addSp modSp modAnim">
        <pc:chgData name="Mr Pritchard" userId="50252121-90fc-45ac-8928-9da87f92b9bf" providerId="ADAL" clId="{A344F53F-638B-4B02-8E1B-100E7CC32D11}" dt="2018-02-28T15:25:38.642" v="1934" actId="313"/>
        <pc:sldMkLst>
          <pc:docMk/>
          <pc:sldMk cId="3820559411" sldId="756"/>
        </pc:sldMkLst>
        <pc:picChg chg="add mod">
          <ac:chgData name="Mr Pritchard" userId="50252121-90fc-45ac-8928-9da87f92b9bf" providerId="ADAL" clId="{A344F53F-638B-4B02-8E1B-100E7CC32D11}" dt="2018-02-28T14:48:46.655" v="1580" actId="1076"/>
          <ac:picMkLst>
            <pc:docMk/>
            <pc:sldMk cId="3820559411" sldId="756"/>
            <ac:picMk id="3" creationId="{8042AB6E-77D4-46FD-BAB2-49B8DBF0FC54}"/>
          </ac:picMkLst>
        </pc:picChg>
        <pc:picChg chg="add mod">
          <ac:chgData name="Mr Pritchard" userId="50252121-90fc-45ac-8928-9da87f92b9bf" providerId="ADAL" clId="{A344F53F-638B-4B02-8E1B-100E7CC32D11}" dt="2018-02-28T15:23:27.171" v="1891" actId="14100"/>
          <ac:picMkLst>
            <pc:docMk/>
            <pc:sldMk cId="3820559411" sldId="756"/>
            <ac:picMk id="4" creationId="{CDEA7C44-FD6D-4DA7-B077-2C3C43191D10}"/>
          </ac:picMkLst>
        </pc:picChg>
      </pc:sldChg>
      <pc:sldChg chg="addSp modSp">
        <pc:chgData name="Mr Pritchard" userId="50252121-90fc-45ac-8928-9da87f92b9bf" providerId="ADAL" clId="{A344F53F-638B-4B02-8E1B-100E7CC32D11}" dt="2018-02-28T14:49:38.431" v="1592" actId="1076"/>
        <pc:sldMkLst>
          <pc:docMk/>
          <pc:sldMk cId="3553535615" sldId="757"/>
        </pc:sldMkLst>
        <pc:picChg chg="add mod modCrop">
          <ac:chgData name="Mr Pritchard" userId="50252121-90fc-45ac-8928-9da87f92b9bf" providerId="ADAL" clId="{A344F53F-638B-4B02-8E1B-100E7CC32D11}" dt="2018-02-28T14:49:27.864" v="1590" actId="1037"/>
          <ac:picMkLst>
            <pc:docMk/>
            <pc:sldMk cId="3553535615" sldId="757"/>
            <ac:picMk id="3" creationId="{7B92E520-D824-4C5A-88FA-4F0F56E4D6C9}"/>
          </ac:picMkLst>
        </pc:picChg>
        <pc:picChg chg="add mod">
          <ac:chgData name="Mr Pritchard" userId="50252121-90fc-45ac-8928-9da87f92b9bf" providerId="ADAL" clId="{A344F53F-638B-4B02-8E1B-100E7CC32D11}" dt="2018-02-28T14:49:38.431" v="1592" actId="1076"/>
          <ac:picMkLst>
            <pc:docMk/>
            <pc:sldMk cId="3553535615" sldId="757"/>
            <ac:picMk id="4" creationId="{22A9A97F-0393-44A3-8B01-B8568F202108}"/>
          </ac:picMkLst>
        </pc:picChg>
      </pc:sldChg>
      <pc:sldChg chg="addSp delSp modSp">
        <pc:chgData name="Mr Pritchard" userId="50252121-90fc-45ac-8928-9da87f92b9bf" providerId="ADAL" clId="{A344F53F-638B-4B02-8E1B-100E7CC32D11}" dt="2018-02-28T09:34:07.906" v="114" actId="20577"/>
        <pc:sldMkLst>
          <pc:docMk/>
          <pc:sldMk cId="2450710290" sldId="758"/>
        </pc:sldMkLst>
        <pc:spChg chg="del">
          <ac:chgData name="Mr Pritchard" userId="50252121-90fc-45ac-8928-9da87f92b9bf" providerId="ADAL" clId="{A344F53F-638B-4B02-8E1B-100E7CC32D11}" dt="2018-02-28T09:34:04.803" v="113" actId="478"/>
          <ac:spMkLst>
            <pc:docMk/>
            <pc:sldMk cId="2450710290" sldId="758"/>
            <ac:spMk id="1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09:34:07.906" v="114" actId="20577"/>
          <ac:spMkLst>
            <pc:docMk/>
            <pc:sldMk cId="2450710290" sldId="758"/>
            <ac:spMk id="15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09:34:03.303" v="112" actId="478"/>
          <ac:spMkLst>
            <pc:docMk/>
            <pc:sldMk cId="2450710290" sldId="758"/>
            <ac:spMk id="17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09:33:46.570" v="78" actId="1076"/>
          <ac:picMkLst>
            <pc:docMk/>
            <pc:sldMk cId="2450710290" sldId="758"/>
            <ac:picMk id="3" creationId="{1474A946-77A7-4497-B8F4-5E08BA8D7EB3}"/>
          </ac:picMkLst>
        </pc:picChg>
      </pc:sldChg>
      <pc:sldChg chg="delSp modSp">
        <pc:chgData name="Mr Pritchard" userId="50252121-90fc-45ac-8928-9da87f92b9bf" providerId="ADAL" clId="{A344F53F-638B-4B02-8E1B-100E7CC32D11}" dt="2018-02-28T16:04:35.581" v="2237" actId="20577"/>
        <pc:sldMkLst>
          <pc:docMk/>
          <pc:sldMk cId="3055401491" sldId="759"/>
        </pc:sldMkLst>
        <pc:spChg chg="mod">
          <ac:chgData name="Mr Pritchard" userId="50252121-90fc-45ac-8928-9da87f92b9bf" providerId="ADAL" clId="{A344F53F-638B-4B02-8E1B-100E7CC32D11}" dt="2018-02-28T16:04:35.581" v="2237" actId="20577"/>
          <ac:spMkLst>
            <pc:docMk/>
            <pc:sldMk cId="3055401491" sldId="759"/>
            <ac:spMk id="15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03:52.696" v="2230" actId="478"/>
          <ac:spMkLst>
            <pc:docMk/>
            <pc:sldMk cId="3055401491" sldId="759"/>
            <ac:spMk id="17" creationId="{00000000-0000-0000-0000-000000000000}"/>
          </ac:spMkLst>
        </pc:spChg>
      </pc:sldChg>
      <pc:sldChg chg="addSp delSp modSp">
        <pc:chgData name="Mr Pritchard" userId="50252121-90fc-45ac-8928-9da87f92b9bf" providerId="ADAL" clId="{A344F53F-638B-4B02-8E1B-100E7CC32D11}" dt="2018-02-28T16:18:13.677" v="2366" actId="20577"/>
        <pc:sldMkLst>
          <pc:docMk/>
          <pc:sldMk cId="3055401491" sldId="760"/>
        </pc:sldMkLst>
        <pc:spChg chg="mod">
          <ac:chgData name="Mr Pritchard" userId="50252121-90fc-45ac-8928-9da87f92b9bf" providerId="ADAL" clId="{A344F53F-638B-4B02-8E1B-100E7CC32D11}" dt="2018-02-28T16:18:13.677" v="2366" actId="20577"/>
          <ac:spMkLst>
            <pc:docMk/>
            <pc:sldMk cId="3055401491" sldId="760"/>
            <ac:spMk id="15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05:19.292" v="2247" actId="478"/>
          <ac:spMkLst>
            <pc:docMk/>
            <pc:sldMk cId="3055401491" sldId="760"/>
            <ac:spMk id="17" creationId="{00000000-0000-0000-0000-000000000000}"/>
          </ac:spMkLst>
        </pc:spChg>
        <pc:picChg chg="add del mod modCrop">
          <ac:chgData name="Mr Pritchard" userId="50252121-90fc-45ac-8928-9da87f92b9bf" providerId="ADAL" clId="{A344F53F-638B-4B02-8E1B-100E7CC32D11}" dt="2018-02-28T16:17:41.806" v="2351" actId="478"/>
          <ac:picMkLst>
            <pc:docMk/>
            <pc:sldMk cId="3055401491" sldId="760"/>
            <ac:picMk id="3" creationId="{E76407DB-9F35-4848-B79D-44F69AAAB823}"/>
          </ac:picMkLst>
        </pc:picChg>
        <pc:picChg chg="add mod">
          <ac:chgData name="Mr Pritchard" userId="50252121-90fc-45ac-8928-9da87f92b9bf" providerId="ADAL" clId="{A344F53F-638B-4B02-8E1B-100E7CC32D11}" dt="2018-02-28T16:18:02.603" v="2363" actId="1076"/>
          <ac:picMkLst>
            <pc:docMk/>
            <pc:sldMk cId="3055401491" sldId="760"/>
            <ac:picMk id="4" creationId="{C56DF5BA-04AE-4D2B-A120-386013B04C0A}"/>
          </ac:picMkLst>
        </pc:picChg>
        <pc:picChg chg="add mod">
          <ac:chgData name="Mr Pritchard" userId="50252121-90fc-45ac-8928-9da87f92b9bf" providerId="ADAL" clId="{A344F53F-638B-4B02-8E1B-100E7CC32D11}" dt="2018-02-28T16:17:58.468" v="2362" actId="1035"/>
          <ac:picMkLst>
            <pc:docMk/>
            <pc:sldMk cId="3055401491" sldId="760"/>
            <ac:picMk id="5" creationId="{94B62DDB-F6AE-41E0-8A3C-A0058895613F}"/>
          </ac:picMkLst>
        </pc:picChg>
        <pc:picChg chg="add mod">
          <ac:chgData name="Mr Pritchard" userId="50252121-90fc-45ac-8928-9da87f92b9bf" providerId="ADAL" clId="{A344F53F-638B-4B02-8E1B-100E7CC32D11}" dt="2018-02-28T16:17:53.944" v="2353" actId="1076"/>
          <ac:picMkLst>
            <pc:docMk/>
            <pc:sldMk cId="3055401491" sldId="760"/>
            <ac:picMk id="6" creationId="{74F71C33-2D00-4848-984B-19D6AF7E8991}"/>
          </ac:picMkLst>
        </pc:picChg>
      </pc:sldChg>
      <pc:sldChg chg="addSp delSp modSp">
        <pc:chgData name="Mr Pritchard" userId="50252121-90fc-45ac-8928-9da87f92b9bf" providerId="ADAL" clId="{A344F53F-638B-4B02-8E1B-100E7CC32D11}" dt="2018-02-28T16:05:50.596" v="2251" actId="478"/>
        <pc:sldMkLst>
          <pc:docMk/>
          <pc:sldMk cId="3055401491" sldId="761"/>
        </pc:sldMkLst>
        <pc:spChg chg="mod">
          <ac:chgData name="Mr Pritchard" userId="50252121-90fc-45ac-8928-9da87f92b9bf" providerId="ADAL" clId="{A344F53F-638B-4B02-8E1B-100E7CC32D11}" dt="2018-02-28T16:02:13.807" v="2227" actId="20577"/>
          <ac:spMkLst>
            <pc:docMk/>
            <pc:sldMk cId="3055401491" sldId="761"/>
            <ac:spMk id="15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05:50.596" v="2251" actId="478"/>
          <ac:spMkLst>
            <pc:docMk/>
            <pc:sldMk cId="3055401491" sldId="761"/>
            <ac:spMk id="17" creationId="{00000000-0000-0000-0000-000000000000}"/>
          </ac:spMkLst>
        </pc:spChg>
        <pc:picChg chg="add del mod">
          <ac:chgData name="Mr Pritchard" userId="50252121-90fc-45ac-8928-9da87f92b9bf" providerId="ADAL" clId="{A344F53F-638B-4B02-8E1B-100E7CC32D11}" dt="2018-02-28T09:36:42.053" v="190" actId="478"/>
          <ac:picMkLst>
            <pc:docMk/>
            <pc:sldMk cId="3055401491" sldId="761"/>
            <ac:picMk id="3" creationId="{34431505-775E-4A05-86D7-1E86080EE0DA}"/>
          </ac:picMkLst>
        </pc:picChg>
        <pc:picChg chg="add del mod">
          <ac:chgData name="Mr Pritchard" userId="50252121-90fc-45ac-8928-9da87f92b9bf" providerId="ADAL" clId="{A344F53F-638B-4B02-8E1B-100E7CC32D11}" dt="2018-02-28T09:36:57.331" v="193" actId="478"/>
          <ac:picMkLst>
            <pc:docMk/>
            <pc:sldMk cId="3055401491" sldId="761"/>
            <ac:picMk id="4" creationId="{895891F2-5F17-474E-A312-7320D67D9DFE}"/>
          </ac:picMkLst>
        </pc:picChg>
        <pc:picChg chg="add mod">
          <ac:chgData name="Mr Pritchard" userId="50252121-90fc-45ac-8928-9da87f92b9bf" providerId="ADAL" clId="{A344F53F-638B-4B02-8E1B-100E7CC32D11}" dt="2018-02-28T09:37:22.056" v="198" actId="1038"/>
          <ac:picMkLst>
            <pc:docMk/>
            <pc:sldMk cId="3055401491" sldId="761"/>
            <ac:picMk id="5" creationId="{7C2578D5-1037-4CB2-A41B-8454E09B12EF}"/>
          </ac:picMkLst>
        </pc:picChg>
      </pc:sldChg>
      <pc:sldChg chg="addSp delSp modSp">
        <pc:chgData name="Mr Pritchard" userId="50252121-90fc-45ac-8928-9da87f92b9bf" providerId="ADAL" clId="{A344F53F-638B-4B02-8E1B-100E7CC32D11}" dt="2018-02-28T16:21:05.677" v="2380" actId="1035"/>
        <pc:sldMkLst>
          <pc:docMk/>
          <pc:sldMk cId="3055401491" sldId="762"/>
        </pc:sldMkLst>
        <pc:spChg chg="mod">
          <ac:chgData name="Mr Pritchard" userId="50252121-90fc-45ac-8928-9da87f92b9bf" providerId="ADAL" clId="{A344F53F-638B-4B02-8E1B-100E7CC32D11}" dt="2018-02-28T16:01:58.540" v="2225" actId="20577"/>
          <ac:spMkLst>
            <pc:docMk/>
            <pc:sldMk cId="3055401491" sldId="762"/>
            <ac:spMk id="2" creationId="{00000000-0000-0000-0000-000000000000}"/>
          </ac:spMkLst>
        </pc:spChg>
        <pc:spChg chg="add mod ord topLvl">
          <ac:chgData name="Mr Pritchard" userId="50252121-90fc-45ac-8928-9da87f92b9bf" providerId="ADAL" clId="{A344F53F-638B-4B02-8E1B-100E7CC32D11}" dt="2018-02-28T16:20:47.068" v="2375" actId="164"/>
          <ac:spMkLst>
            <pc:docMk/>
            <pc:sldMk cId="3055401491" sldId="762"/>
            <ac:spMk id="5" creationId="{289C9AAE-22F9-401D-88E6-4EFFAA698289}"/>
          </ac:spMkLst>
        </pc:spChg>
        <pc:spChg chg="del">
          <ac:chgData name="Mr Pritchard" userId="50252121-90fc-45ac-8928-9da87f92b9bf" providerId="ADAL" clId="{A344F53F-638B-4B02-8E1B-100E7CC32D11}" dt="2018-02-28T16:05:53.635" v="2252" actId="478"/>
          <ac:spMkLst>
            <pc:docMk/>
            <pc:sldMk cId="3055401491" sldId="762"/>
            <ac:spMk id="1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02:16.811" v="2228" actId="20577"/>
          <ac:spMkLst>
            <pc:docMk/>
            <pc:sldMk cId="3055401491" sldId="762"/>
            <ac:spMk id="15" creationId="{00000000-0000-0000-0000-000000000000}"/>
          </ac:spMkLst>
        </pc:spChg>
        <pc:grpChg chg="del mod">
          <ac:chgData name="Mr Pritchard" userId="50252121-90fc-45ac-8928-9da87f92b9bf" providerId="ADAL" clId="{A344F53F-638B-4B02-8E1B-100E7CC32D11}" dt="2018-02-28T15:59:54.871" v="2187" actId="478"/>
          <ac:grpSpMkLst>
            <pc:docMk/>
            <pc:sldMk cId="3055401491" sldId="762"/>
            <ac:grpSpMk id="6" creationId="{E41E8B5E-D373-42D4-B82E-ED0FF21AD087}"/>
          </ac:grpSpMkLst>
        </pc:grpChg>
        <pc:grpChg chg="add del mod">
          <ac:chgData name="Mr Pritchard" userId="50252121-90fc-45ac-8928-9da87f92b9bf" providerId="ADAL" clId="{A344F53F-638B-4B02-8E1B-100E7CC32D11}" dt="2018-02-28T16:20:22.008" v="2367" actId="165"/>
          <ac:grpSpMkLst>
            <pc:docMk/>
            <pc:sldMk cId="3055401491" sldId="762"/>
            <ac:grpSpMk id="9" creationId="{CD08626A-C32F-4F13-943B-352B6A7762ED}"/>
          </ac:grpSpMkLst>
        </pc:grpChg>
        <pc:grpChg chg="add mod">
          <ac:chgData name="Mr Pritchard" userId="50252121-90fc-45ac-8928-9da87f92b9bf" providerId="ADAL" clId="{A344F53F-638B-4B02-8E1B-100E7CC32D11}" dt="2018-02-28T16:20:48.870" v="2379" actId="1035"/>
          <ac:grpSpMkLst>
            <pc:docMk/>
            <pc:sldMk cId="3055401491" sldId="762"/>
            <ac:grpSpMk id="22" creationId="{A221B7A2-F140-4CB0-A662-37C40C33F11F}"/>
          </ac:grpSpMkLst>
        </pc:grpChg>
        <pc:picChg chg="add del mod topLvl modCrop">
          <ac:chgData name="Mr Pritchard" userId="50252121-90fc-45ac-8928-9da87f92b9bf" providerId="ADAL" clId="{A344F53F-638B-4B02-8E1B-100E7CC32D11}" dt="2018-02-28T16:20:47.068" v="2375" actId="164"/>
          <ac:picMkLst>
            <pc:docMk/>
            <pc:sldMk cId="3055401491" sldId="762"/>
            <ac:picMk id="3" creationId="{610768B1-30D9-4366-8721-970C6D8B4144}"/>
          </ac:picMkLst>
        </pc:picChg>
        <pc:picChg chg="add del mod">
          <ac:chgData name="Mr Pritchard" userId="50252121-90fc-45ac-8928-9da87f92b9bf" providerId="ADAL" clId="{A344F53F-638B-4B02-8E1B-100E7CC32D11}" dt="2018-02-28T15:59:06.265" v="2185" actId="338"/>
          <ac:picMkLst>
            <pc:docMk/>
            <pc:sldMk cId="3055401491" sldId="762"/>
            <ac:picMk id="4" creationId="{C0AB6969-C681-4394-AEAF-F54ED90D21CC}"/>
          </ac:picMkLst>
        </pc:picChg>
        <pc:picChg chg="add mod topLvl">
          <ac:chgData name="Mr Pritchard" userId="50252121-90fc-45ac-8928-9da87f92b9bf" providerId="ADAL" clId="{A344F53F-638B-4B02-8E1B-100E7CC32D11}" dt="2018-02-28T16:21:05.677" v="2380" actId="1035"/>
          <ac:picMkLst>
            <pc:docMk/>
            <pc:sldMk cId="3055401491" sldId="762"/>
            <ac:picMk id="8" creationId="{24FD7918-403F-46D0-8E9C-E851D50CBF91}"/>
          </ac:picMkLst>
        </pc:picChg>
        <pc:picChg chg="add del mod">
          <ac:chgData name="Mr Pritchard" userId="50252121-90fc-45ac-8928-9da87f92b9bf" providerId="ADAL" clId="{A344F53F-638B-4B02-8E1B-100E7CC32D11}" dt="2018-02-28T16:17:03.509" v="2313" actId="1035"/>
          <ac:picMkLst>
            <pc:docMk/>
            <pc:sldMk cId="3055401491" sldId="762"/>
            <ac:picMk id="10" creationId="{4C3505A9-045B-4D68-B156-C43F90B33A7E}"/>
          </ac:picMkLst>
        </pc:picChg>
        <pc:picChg chg="add mod topLvl">
          <ac:chgData name="Mr Pritchard" userId="50252121-90fc-45ac-8928-9da87f92b9bf" providerId="ADAL" clId="{A344F53F-638B-4B02-8E1B-100E7CC32D11}" dt="2018-02-28T16:20:31.900" v="2370" actId="1036"/>
          <ac:picMkLst>
            <pc:docMk/>
            <pc:sldMk cId="3055401491" sldId="762"/>
            <ac:picMk id="16" creationId="{E30CC2A1-DF5D-410A-BEED-D8285F9BD02F}"/>
          </ac:picMkLst>
        </pc:picChg>
        <pc:picChg chg="add mod topLvl modCrop">
          <ac:chgData name="Mr Pritchard" userId="50252121-90fc-45ac-8928-9da87f92b9bf" providerId="ADAL" clId="{A344F53F-638B-4B02-8E1B-100E7CC32D11}" dt="2018-02-28T16:20:47.068" v="2375" actId="164"/>
          <ac:picMkLst>
            <pc:docMk/>
            <pc:sldMk cId="3055401491" sldId="762"/>
            <ac:picMk id="18" creationId="{F29487B0-F9BA-48B3-AF5C-FC31F560CDF7}"/>
          </ac:picMkLst>
        </pc:picChg>
        <pc:picChg chg="add mod topLvl modCrop">
          <ac:chgData name="Mr Pritchard" userId="50252121-90fc-45ac-8928-9da87f92b9bf" providerId="ADAL" clId="{A344F53F-638B-4B02-8E1B-100E7CC32D11}" dt="2018-02-28T16:20:47.068" v="2375" actId="164"/>
          <ac:picMkLst>
            <pc:docMk/>
            <pc:sldMk cId="3055401491" sldId="762"/>
            <ac:picMk id="19" creationId="{B82D2D35-A3DF-41E3-A7CD-9F92ED4EA35C}"/>
          </ac:picMkLst>
        </pc:picChg>
        <pc:picChg chg="add del mod">
          <ac:chgData name="Mr Pritchard" userId="50252121-90fc-45ac-8928-9da87f92b9bf" providerId="ADAL" clId="{A344F53F-638B-4B02-8E1B-100E7CC32D11}" dt="2018-02-28T16:17:00.240" v="2308" actId="1035"/>
          <ac:picMkLst>
            <pc:docMk/>
            <pc:sldMk cId="3055401491" sldId="762"/>
            <ac:picMk id="20" creationId="{33948549-773A-4063-A205-B82F190A07AD}"/>
          </ac:picMkLst>
        </pc:picChg>
        <pc:picChg chg="add mod">
          <ac:chgData name="Mr Pritchard" userId="50252121-90fc-45ac-8928-9da87f92b9bf" providerId="ADAL" clId="{A344F53F-638B-4B02-8E1B-100E7CC32D11}" dt="2018-02-28T16:20:47.068" v="2375" actId="164"/>
          <ac:picMkLst>
            <pc:docMk/>
            <pc:sldMk cId="3055401491" sldId="762"/>
            <ac:picMk id="21" creationId="{3E64B35C-5E66-4E71-96C7-CD218DC59ABD}"/>
          </ac:picMkLst>
        </pc:picChg>
      </pc:sldChg>
      <pc:sldChg chg="addSp delSp modSp">
        <pc:chgData name="Mr Pritchard" userId="50252121-90fc-45ac-8928-9da87f92b9bf" providerId="ADAL" clId="{A344F53F-638B-4B02-8E1B-100E7CC32D11}" dt="2018-02-28T16:06:47.201" v="2257" actId="478"/>
        <pc:sldMkLst>
          <pc:docMk/>
          <pc:sldMk cId="3055401491" sldId="763"/>
        </pc:sldMkLst>
        <pc:spChg chg="mod">
          <ac:chgData name="Mr Pritchard" userId="50252121-90fc-45ac-8928-9da87f92b9bf" providerId="ADAL" clId="{A344F53F-638B-4B02-8E1B-100E7CC32D11}" dt="2018-02-28T16:06:44.125" v="2256" actId="20577"/>
          <ac:spMkLst>
            <pc:docMk/>
            <pc:sldMk cId="3055401491" sldId="763"/>
            <ac:spMk id="15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06:47.201" v="2257" actId="478"/>
          <ac:spMkLst>
            <pc:docMk/>
            <pc:sldMk cId="3055401491" sldId="763"/>
            <ac:spMk id="17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09:38:58.167" v="234" actId="1076"/>
          <ac:picMkLst>
            <pc:docMk/>
            <pc:sldMk cId="3055401491" sldId="763"/>
            <ac:picMk id="3" creationId="{EAC299D6-4B4D-4242-BF11-11665AAB960F}"/>
          </ac:picMkLst>
        </pc:picChg>
      </pc:sldChg>
      <pc:sldChg chg="addSp delSp modSp">
        <pc:chgData name="Mr Pritchard" userId="50252121-90fc-45ac-8928-9da87f92b9bf" providerId="ADAL" clId="{A344F53F-638B-4B02-8E1B-100E7CC32D11}" dt="2018-02-28T16:11:27.945" v="2264" actId="20577"/>
        <pc:sldMkLst>
          <pc:docMk/>
          <pc:sldMk cId="169873064" sldId="764"/>
        </pc:sldMkLst>
        <pc:spChg chg="mod">
          <ac:chgData name="Mr Pritchard" userId="50252121-90fc-45ac-8928-9da87f92b9bf" providerId="ADAL" clId="{A344F53F-638B-4B02-8E1B-100E7CC32D11}" dt="2018-02-28T16:11:27.945" v="2264" actId="20577"/>
          <ac:spMkLst>
            <pc:docMk/>
            <pc:sldMk cId="169873064" sldId="764"/>
            <ac:spMk id="15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10:48.080" v="2263" actId="478"/>
          <ac:spMkLst>
            <pc:docMk/>
            <pc:sldMk cId="169873064" sldId="764"/>
            <ac:spMk id="17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09:40:58.717" v="311" actId="1076"/>
          <ac:picMkLst>
            <pc:docMk/>
            <pc:sldMk cId="169873064" sldId="764"/>
            <ac:picMk id="3" creationId="{D92ADE42-4F30-4236-9CC1-3DD11DC26A58}"/>
          </ac:picMkLst>
        </pc:picChg>
      </pc:sldChg>
      <pc:sldChg chg="addSp delSp modSp">
        <pc:chgData name="Mr Pritchard" userId="50252121-90fc-45ac-8928-9da87f92b9bf" providerId="ADAL" clId="{A344F53F-638B-4B02-8E1B-100E7CC32D11}" dt="2018-02-28T16:11:57.479" v="2275" actId="478"/>
        <pc:sldMkLst>
          <pc:docMk/>
          <pc:sldMk cId="169873064" sldId="765"/>
        </pc:sldMkLst>
        <pc:spChg chg="mod">
          <ac:chgData name="Mr Pritchard" userId="50252121-90fc-45ac-8928-9da87f92b9bf" providerId="ADAL" clId="{A344F53F-638B-4B02-8E1B-100E7CC32D11}" dt="2018-02-28T16:11:55.165" v="2274" actId="20577"/>
          <ac:spMkLst>
            <pc:docMk/>
            <pc:sldMk cId="169873064" sldId="765"/>
            <ac:spMk id="15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11:57.479" v="2275" actId="478"/>
          <ac:spMkLst>
            <pc:docMk/>
            <pc:sldMk cId="169873064" sldId="765"/>
            <ac:spMk id="17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09:43:13.434" v="367" actId="14100"/>
          <ac:picMkLst>
            <pc:docMk/>
            <pc:sldMk cId="169873064" sldId="765"/>
            <ac:picMk id="3" creationId="{8B7449CF-0B45-4E54-A472-1B5A5D6314C5}"/>
          </ac:picMkLst>
        </pc:picChg>
        <pc:picChg chg="add mod">
          <ac:chgData name="Mr Pritchard" userId="50252121-90fc-45ac-8928-9da87f92b9bf" providerId="ADAL" clId="{A344F53F-638B-4B02-8E1B-100E7CC32D11}" dt="2018-02-28T16:03:17.969" v="2229" actId="1035"/>
          <ac:picMkLst>
            <pc:docMk/>
            <pc:sldMk cId="169873064" sldId="765"/>
            <ac:picMk id="4" creationId="{D949C742-886D-42C9-B7AE-4B641E8D1739}"/>
          </ac:picMkLst>
        </pc:picChg>
      </pc:sldChg>
      <pc:sldChg chg="delSp">
        <pc:chgData name="Mr Pritchard" userId="50252121-90fc-45ac-8928-9da87f92b9bf" providerId="ADAL" clId="{A344F53F-638B-4B02-8E1B-100E7CC32D11}" dt="2018-02-28T16:12:28.480" v="2283" actId="478"/>
        <pc:sldMkLst>
          <pc:docMk/>
          <pc:sldMk cId="169873064" sldId="766"/>
        </pc:sldMkLst>
        <pc:spChg chg="del">
          <ac:chgData name="Mr Pritchard" userId="50252121-90fc-45ac-8928-9da87f92b9bf" providerId="ADAL" clId="{A344F53F-638B-4B02-8E1B-100E7CC32D11}" dt="2018-02-28T16:12:28.480" v="2283" actId="478"/>
          <ac:spMkLst>
            <pc:docMk/>
            <pc:sldMk cId="169873064" sldId="766"/>
            <ac:spMk id="17" creationId="{00000000-0000-0000-0000-000000000000}"/>
          </ac:spMkLst>
        </pc:spChg>
      </pc:sldChg>
      <pc:sldChg chg="addSp delSp modSp">
        <pc:chgData name="Mr Pritchard" userId="50252121-90fc-45ac-8928-9da87f92b9bf" providerId="ADAL" clId="{A344F53F-638B-4B02-8E1B-100E7CC32D11}" dt="2018-02-28T16:13:11.615" v="2291" actId="20577"/>
        <pc:sldMkLst>
          <pc:docMk/>
          <pc:sldMk cId="169873064" sldId="767"/>
        </pc:sldMkLst>
        <pc:spChg chg="mod">
          <ac:chgData name="Mr Pritchard" userId="50252121-90fc-45ac-8928-9da87f92b9bf" providerId="ADAL" clId="{A344F53F-638B-4B02-8E1B-100E7CC32D11}" dt="2018-02-28T16:13:07.498" v="2290" actId="313"/>
          <ac:spMkLst>
            <pc:docMk/>
            <pc:sldMk cId="169873064" sldId="767"/>
            <ac:spMk id="2" creationId="{00000000-0000-0000-0000-000000000000}"/>
          </ac:spMkLst>
        </pc:spChg>
        <pc:spChg chg="add del">
          <ac:chgData name="Mr Pritchard" userId="50252121-90fc-45ac-8928-9da87f92b9bf" providerId="ADAL" clId="{A344F53F-638B-4B02-8E1B-100E7CC32D11}" dt="2018-02-28T16:12:56.937" v="2287" actId="478"/>
          <ac:spMkLst>
            <pc:docMk/>
            <pc:sldMk cId="169873064" sldId="767"/>
            <ac:spMk id="1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13:11.615" v="2291" actId="20577"/>
          <ac:spMkLst>
            <pc:docMk/>
            <pc:sldMk cId="169873064" sldId="767"/>
            <ac:spMk id="15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13:05.092" v="2289" actId="478"/>
          <ac:spMkLst>
            <pc:docMk/>
            <pc:sldMk cId="169873064" sldId="767"/>
            <ac:spMk id="17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09:55:16.252" v="674" actId="1076"/>
          <ac:picMkLst>
            <pc:docMk/>
            <pc:sldMk cId="169873064" sldId="767"/>
            <ac:picMk id="3" creationId="{65A42B3B-66AD-450C-814B-B4707B2BA14C}"/>
          </ac:picMkLst>
        </pc:picChg>
        <pc:picChg chg="add mod">
          <ac:chgData name="Mr Pritchard" userId="50252121-90fc-45ac-8928-9da87f92b9bf" providerId="ADAL" clId="{A344F53F-638B-4B02-8E1B-100E7CC32D11}" dt="2018-02-28T09:55:28.183" v="676" actId="1076"/>
          <ac:picMkLst>
            <pc:docMk/>
            <pc:sldMk cId="169873064" sldId="767"/>
            <ac:picMk id="4" creationId="{D6F8EF27-7E97-41FD-ADC5-32006F64A0E5}"/>
          </ac:picMkLst>
        </pc:picChg>
      </pc:sldChg>
      <pc:sldChg chg="addSp delSp modSp">
        <pc:chgData name="Mr Pritchard" userId="50252121-90fc-45ac-8928-9da87f92b9bf" providerId="ADAL" clId="{A344F53F-638B-4B02-8E1B-100E7CC32D11}" dt="2018-02-28T15:54:23.929" v="2059" actId="478"/>
        <pc:sldMkLst>
          <pc:docMk/>
          <pc:sldMk cId="169873064" sldId="768"/>
        </pc:sldMkLst>
        <pc:spChg chg="del">
          <ac:chgData name="Mr Pritchard" userId="50252121-90fc-45ac-8928-9da87f92b9bf" providerId="ADAL" clId="{A344F53F-638B-4B02-8E1B-100E7CC32D11}" dt="2018-02-28T15:54:23.929" v="2059" actId="478"/>
          <ac:spMkLst>
            <pc:docMk/>
            <pc:sldMk cId="169873064" sldId="768"/>
            <ac:spMk id="1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5:54:21.099" v="2057" actId="20577"/>
          <ac:spMkLst>
            <pc:docMk/>
            <pc:sldMk cId="169873064" sldId="768"/>
            <ac:spMk id="15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5:54:22.957" v="2058" actId="478"/>
          <ac:spMkLst>
            <pc:docMk/>
            <pc:sldMk cId="169873064" sldId="768"/>
            <ac:spMk id="17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15:53:56.043" v="2045" actId="14100"/>
          <ac:picMkLst>
            <pc:docMk/>
            <pc:sldMk cId="169873064" sldId="768"/>
            <ac:picMk id="3" creationId="{E69744CD-D417-4B59-AEF4-05B3FCD20E95}"/>
          </ac:picMkLst>
        </pc:picChg>
        <pc:picChg chg="del mod">
          <ac:chgData name="Mr Pritchard" userId="50252121-90fc-45ac-8928-9da87f92b9bf" providerId="ADAL" clId="{A344F53F-638B-4B02-8E1B-100E7CC32D11}" dt="2018-02-28T15:53:33.691" v="2034" actId="478"/>
          <ac:picMkLst>
            <pc:docMk/>
            <pc:sldMk cId="169873064" sldId="768"/>
            <ac:picMk id="9" creationId="{00000000-0000-0000-0000-000000000000}"/>
          </ac:picMkLst>
        </pc:picChg>
        <pc:picChg chg="add mod">
          <ac:chgData name="Mr Pritchard" userId="50252121-90fc-45ac-8928-9da87f92b9bf" providerId="ADAL" clId="{A344F53F-638B-4B02-8E1B-100E7CC32D11}" dt="2018-02-28T15:54:10.202" v="2055" actId="1035"/>
          <ac:picMkLst>
            <pc:docMk/>
            <pc:sldMk cId="169873064" sldId="768"/>
            <ac:picMk id="16" creationId="{849AF27B-CF66-4D08-BE85-9747BE5BE9E6}"/>
          </ac:picMkLst>
        </pc:picChg>
      </pc:sldChg>
      <pc:sldChg chg="delSp">
        <pc:chgData name="Mr Pritchard" userId="50252121-90fc-45ac-8928-9da87f92b9bf" providerId="ADAL" clId="{A344F53F-638B-4B02-8E1B-100E7CC32D11}" dt="2018-02-28T16:13:29.213" v="2296" actId="478"/>
        <pc:sldMkLst>
          <pc:docMk/>
          <pc:sldMk cId="169873064" sldId="769"/>
        </pc:sldMkLst>
        <pc:spChg chg="del">
          <ac:chgData name="Mr Pritchard" userId="50252121-90fc-45ac-8928-9da87f92b9bf" providerId="ADAL" clId="{A344F53F-638B-4B02-8E1B-100E7CC32D11}" dt="2018-02-28T16:13:29.213" v="2296" actId="478"/>
          <ac:spMkLst>
            <pc:docMk/>
            <pc:sldMk cId="169873064" sldId="769"/>
            <ac:spMk id="17" creationId="{00000000-0000-0000-0000-000000000000}"/>
          </ac:spMkLst>
        </pc:spChg>
      </pc:sldChg>
      <pc:sldChg chg="addSp delSp modSp">
        <pc:chgData name="Mr Pritchard" userId="50252121-90fc-45ac-8928-9da87f92b9bf" providerId="ADAL" clId="{A344F53F-638B-4B02-8E1B-100E7CC32D11}" dt="2018-02-28T09:33:17.282" v="76" actId="478"/>
        <pc:sldMkLst>
          <pc:docMk/>
          <pc:sldMk cId="169873064" sldId="770"/>
        </pc:sldMkLst>
        <pc:spChg chg="del">
          <ac:chgData name="Mr Pritchard" userId="50252121-90fc-45ac-8928-9da87f92b9bf" providerId="ADAL" clId="{A344F53F-638B-4B02-8E1B-100E7CC32D11}" dt="2018-02-28T09:33:17.282" v="76" actId="478"/>
          <ac:spMkLst>
            <pc:docMk/>
            <pc:sldMk cId="169873064" sldId="770"/>
            <ac:spMk id="1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09:33:13.579" v="74" actId="20577"/>
          <ac:spMkLst>
            <pc:docMk/>
            <pc:sldMk cId="169873064" sldId="770"/>
            <ac:spMk id="15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09:33:15.844" v="75" actId="478"/>
          <ac:spMkLst>
            <pc:docMk/>
            <pc:sldMk cId="169873064" sldId="770"/>
            <ac:spMk id="17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09:32:56.555" v="49" actId="1076"/>
          <ac:picMkLst>
            <pc:docMk/>
            <pc:sldMk cId="169873064" sldId="770"/>
            <ac:picMk id="3" creationId="{FD1A052E-31E3-4554-AAED-4CF2ACB352AE}"/>
          </ac:picMkLst>
        </pc:picChg>
      </pc:sldChg>
      <pc:sldChg chg="addSp delSp modSp">
        <pc:chgData name="Mr Pritchard" userId="50252121-90fc-45ac-8928-9da87f92b9bf" providerId="ADAL" clId="{A344F53F-638B-4B02-8E1B-100E7CC32D11}" dt="2018-02-28T16:13:32.233" v="2297" actId="478"/>
        <pc:sldMkLst>
          <pc:docMk/>
          <pc:sldMk cId="3485379893" sldId="771"/>
        </pc:sldMkLst>
        <pc:spChg chg="mod">
          <ac:chgData name="Mr Pritchard" userId="50252121-90fc-45ac-8928-9da87f92b9bf" providerId="ADAL" clId="{A344F53F-638B-4B02-8E1B-100E7CC32D11}" dt="2018-02-28T15:52:15.534" v="2012" actId="164"/>
          <ac:spMkLst>
            <pc:docMk/>
            <pc:sldMk cId="3485379893" sldId="771"/>
            <ac:spMk id="4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13:32.233" v="2297" actId="478"/>
          <ac:spMkLst>
            <pc:docMk/>
            <pc:sldMk cId="3485379893" sldId="771"/>
            <ac:spMk id="14" creationId="{00000000-0000-0000-0000-000000000000}"/>
          </ac:spMkLst>
        </pc:spChg>
        <pc:grpChg chg="add mod">
          <ac:chgData name="Mr Pritchard" userId="50252121-90fc-45ac-8928-9da87f92b9bf" providerId="ADAL" clId="{A344F53F-638B-4B02-8E1B-100E7CC32D11}" dt="2018-02-28T15:52:18.805" v="2015" actId="1038"/>
          <ac:grpSpMkLst>
            <pc:docMk/>
            <pc:sldMk cId="3485379893" sldId="771"/>
            <ac:grpSpMk id="3" creationId="{DBE96C79-A4C8-451B-92BC-AD13C6715BF6}"/>
          </ac:grpSpMkLst>
        </pc:grpChg>
        <pc:grpChg chg="del mod">
          <ac:chgData name="Mr Pritchard" userId="50252121-90fc-45ac-8928-9da87f92b9bf" providerId="ADAL" clId="{A344F53F-638B-4B02-8E1B-100E7CC32D11}" dt="2018-02-28T15:52:11.701" v="2011" actId="165"/>
          <ac:grpSpMkLst>
            <pc:docMk/>
            <pc:sldMk cId="3485379893" sldId="771"/>
            <ac:grpSpMk id="5" creationId="{00000000-0000-0000-0000-000000000000}"/>
          </ac:grpSpMkLst>
        </pc:grpChg>
        <pc:picChg chg="mod topLvl">
          <ac:chgData name="Mr Pritchard" userId="50252121-90fc-45ac-8928-9da87f92b9bf" providerId="ADAL" clId="{A344F53F-638B-4B02-8E1B-100E7CC32D11}" dt="2018-02-28T15:52:15.534" v="2012" actId="164"/>
          <ac:picMkLst>
            <pc:docMk/>
            <pc:sldMk cId="3485379893" sldId="771"/>
            <ac:picMk id="2050" creationId="{00000000-0000-0000-0000-000000000000}"/>
          </ac:picMkLst>
        </pc:picChg>
        <pc:picChg chg="mod topLvl">
          <ac:chgData name="Mr Pritchard" userId="50252121-90fc-45ac-8928-9da87f92b9bf" providerId="ADAL" clId="{A344F53F-638B-4B02-8E1B-100E7CC32D11}" dt="2018-02-28T15:52:15.534" v="2012" actId="164"/>
          <ac:picMkLst>
            <pc:docMk/>
            <pc:sldMk cId="3485379893" sldId="771"/>
            <ac:picMk id="2051" creationId="{00000000-0000-0000-0000-000000000000}"/>
          </ac:picMkLst>
        </pc:picChg>
      </pc:sldChg>
      <pc:sldChg chg="addSp delSp modSp">
        <pc:chgData name="Mr Pritchard" userId="50252121-90fc-45ac-8928-9da87f92b9bf" providerId="ADAL" clId="{A344F53F-638B-4B02-8E1B-100E7CC32D11}" dt="2018-02-28T16:26:03.677" v="2433" actId="1036"/>
        <pc:sldMkLst>
          <pc:docMk/>
          <pc:sldMk cId="4016973078" sldId="773"/>
        </pc:sldMkLst>
        <pc:spChg chg="mod">
          <ac:chgData name="Mr Pritchard" userId="50252121-90fc-45ac-8928-9da87f92b9bf" providerId="ADAL" clId="{A344F53F-638B-4B02-8E1B-100E7CC32D11}" dt="2018-02-28T16:25:56.440" v="2421" actId="164"/>
          <ac:spMkLst>
            <pc:docMk/>
            <pc:sldMk cId="4016973078" sldId="773"/>
            <ac:spMk id="3" creationId="{00000000-0000-0000-0000-000000000000}"/>
          </ac:spMkLst>
        </pc:spChg>
        <pc:grpChg chg="add del mod">
          <ac:chgData name="Mr Pritchard" userId="50252121-90fc-45ac-8928-9da87f92b9bf" providerId="ADAL" clId="{A344F53F-638B-4B02-8E1B-100E7CC32D11}" dt="2018-02-28T16:25:32.060" v="2407" actId="165"/>
          <ac:grpSpMkLst>
            <pc:docMk/>
            <pc:sldMk cId="4016973078" sldId="773"/>
            <ac:grpSpMk id="4" creationId="{00000000-0000-0000-0000-000000000000}"/>
          </ac:grpSpMkLst>
        </pc:grpChg>
        <pc:grpChg chg="del mod">
          <ac:chgData name="Mr Pritchard" userId="50252121-90fc-45ac-8928-9da87f92b9bf" providerId="ADAL" clId="{A344F53F-638B-4B02-8E1B-100E7CC32D11}" dt="2018-02-28T16:25:45.934" v="2420" actId="165"/>
          <ac:grpSpMkLst>
            <pc:docMk/>
            <pc:sldMk cId="4016973078" sldId="773"/>
            <ac:grpSpMk id="5" creationId="{8FEF0C26-EB6B-4F19-85C6-32BBAA45015F}"/>
          </ac:grpSpMkLst>
        </pc:grpChg>
        <pc:grpChg chg="add mod">
          <ac:chgData name="Mr Pritchard" userId="50252121-90fc-45ac-8928-9da87f92b9bf" providerId="ADAL" clId="{A344F53F-638B-4B02-8E1B-100E7CC32D11}" dt="2018-02-28T16:26:03.045" v="2432" actId="1035"/>
          <ac:grpSpMkLst>
            <pc:docMk/>
            <pc:sldMk cId="4016973078" sldId="773"/>
            <ac:grpSpMk id="6" creationId="{AE43E237-B4C7-45A7-8024-E5726200892C}"/>
          </ac:grpSpMkLst>
        </pc:grpChg>
        <pc:picChg chg="mod topLvl">
          <ac:chgData name="Mr Pritchard" userId="50252121-90fc-45ac-8928-9da87f92b9bf" providerId="ADAL" clId="{A344F53F-638B-4B02-8E1B-100E7CC32D11}" dt="2018-02-28T16:25:56.440" v="2421" actId="164"/>
          <ac:picMkLst>
            <pc:docMk/>
            <pc:sldMk cId="4016973078" sldId="773"/>
            <ac:picMk id="6146" creationId="{00000000-0000-0000-0000-000000000000}"/>
          </ac:picMkLst>
        </pc:picChg>
        <pc:picChg chg="mod topLvl">
          <ac:chgData name="Mr Pritchard" userId="50252121-90fc-45ac-8928-9da87f92b9bf" providerId="ADAL" clId="{A344F53F-638B-4B02-8E1B-100E7CC32D11}" dt="2018-02-28T16:26:03.677" v="2433" actId="1036"/>
          <ac:picMkLst>
            <pc:docMk/>
            <pc:sldMk cId="4016973078" sldId="773"/>
            <ac:picMk id="6147" creationId="{00000000-0000-0000-0000-000000000000}"/>
          </ac:picMkLst>
        </pc:picChg>
      </pc:sldChg>
      <pc:sldChg chg="addSp delSp modSp">
        <pc:chgData name="Mr Pritchard" userId="50252121-90fc-45ac-8928-9da87f92b9bf" providerId="ADAL" clId="{A344F53F-638B-4B02-8E1B-100E7CC32D11}" dt="2018-02-28T16:26:49.938" v="2446" actId="1038"/>
        <pc:sldMkLst>
          <pc:docMk/>
          <pc:sldMk cId="4025847405" sldId="774"/>
        </pc:sldMkLst>
        <pc:spChg chg="add del">
          <ac:chgData name="Mr Pritchard" userId="50252121-90fc-45ac-8928-9da87f92b9bf" providerId="ADAL" clId="{A344F53F-638B-4B02-8E1B-100E7CC32D11}" dt="2018-02-28T16:13:01.892" v="2288" actId="478"/>
          <ac:spMkLst>
            <pc:docMk/>
            <pc:sldMk cId="4025847405" sldId="774"/>
            <ac:spMk id="1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26:49.938" v="2446" actId="1038"/>
          <ac:spMkLst>
            <pc:docMk/>
            <pc:sldMk cId="4025847405" sldId="774"/>
            <ac:spMk id="16" creationId="{00000000-0000-0000-0000-000000000000}"/>
          </ac:spMkLst>
        </pc:spChg>
        <pc:grpChg chg="del">
          <ac:chgData name="Mr Pritchard" userId="50252121-90fc-45ac-8928-9da87f92b9bf" providerId="ADAL" clId="{A344F53F-638B-4B02-8E1B-100E7CC32D11}" dt="2018-02-28T16:23:55.289" v="2385" actId="165"/>
          <ac:grpSpMkLst>
            <pc:docMk/>
            <pc:sldMk cId="4025847405" sldId="774"/>
            <ac:grpSpMk id="3" creationId="{00000000-0000-0000-0000-000000000000}"/>
          </ac:grpSpMkLst>
        </pc:grpChg>
        <pc:grpChg chg="add mod">
          <ac:chgData name="Mr Pritchard" userId="50252121-90fc-45ac-8928-9da87f92b9bf" providerId="ADAL" clId="{A344F53F-638B-4B02-8E1B-100E7CC32D11}" dt="2018-02-28T16:26:39.962" v="2444" actId="164"/>
          <ac:grpSpMkLst>
            <pc:docMk/>
            <pc:sldMk cId="4025847405" sldId="774"/>
            <ac:grpSpMk id="4" creationId="{73F1A8D7-C5B1-4FF3-ABF7-605A3784A549}"/>
          </ac:grpSpMkLst>
        </pc:grpChg>
        <pc:picChg chg="mod topLvl">
          <ac:chgData name="Mr Pritchard" userId="50252121-90fc-45ac-8928-9da87f92b9bf" providerId="ADAL" clId="{A344F53F-638B-4B02-8E1B-100E7CC32D11}" dt="2018-02-28T16:26:39.962" v="2444" actId="164"/>
          <ac:picMkLst>
            <pc:docMk/>
            <pc:sldMk cId="4025847405" sldId="774"/>
            <ac:picMk id="5122" creationId="{00000000-0000-0000-0000-000000000000}"/>
          </ac:picMkLst>
        </pc:picChg>
        <pc:picChg chg="mod topLvl">
          <ac:chgData name="Mr Pritchard" userId="50252121-90fc-45ac-8928-9da87f92b9bf" providerId="ADAL" clId="{A344F53F-638B-4B02-8E1B-100E7CC32D11}" dt="2018-02-28T16:24:00.662" v="2391" actId="1036"/>
          <ac:picMkLst>
            <pc:docMk/>
            <pc:sldMk cId="4025847405" sldId="774"/>
            <ac:picMk id="5123" creationId="{00000000-0000-0000-0000-000000000000}"/>
          </ac:picMkLst>
        </pc:picChg>
      </pc:sldChg>
      <pc:sldChg chg="modSp">
        <pc:chgData name="Mr Pritchard" userId="50252121-90fc-45ac-8928-9da87f92b9bf" providerId="ADAL" clId="{A344F53F-638B-4B02-8E1B-100E7CC32D11}" dt="2018-02-28T16:04:39.449" v="2239" actId="20577"/>
        <pc:sldMkLst>
          <pc:docMk/>
          <pc:sldMk cId="3990408904" sldId="775"/>
        </pc:sldMkLst>
        <pc:spChg chg="mod">
          <ac:chgData name="Mr Pritchard" userId="50252121-90fc-45ac-8928-9da87f92b9bf" providerId="ADAL" clId="{A344F53F-638B-4B02-8E1B-100E7CC32D11}" dt="2018-02-28T16:04:39.449" v="2239" actId="20577"/>
          <ac:spMkLst>
            <pc:docMk/>
            <pc:sldMk cId="3990408904" sldId="775"/>
            <ac:spMk id="15" creationId="{00000000-0000-0000-0000-000000000000}"/>
          </ac:spMkLst>
        </pc:spChg>
      </pc:sldChg>
      <pc:sldChg chg="delSp modSp">
        <pc:chgData name="Mr Pritchard" userId="50252121-90fc-45ac-8928-9da87f92b9bf" providerId="ADAL" clId="{A344F53F-638B-4B02-8E1B-100E7CC32D11}" dt="2018-02-28T16:05:23.044" v="2248" actId="478"/>
        <pc:sldMkLst>
          <pc:docMk/>
          <pc:sldMk cId="4251666910" sldId="776"/>
        </pc:sldMkLst>
        <pc:spChg chg="del">
          <ac:chgData name="Mr Pritchard" userId="50252121-90fc-45ac-8928-9da87f92b9bf" providerId="ADAL" clId="{A344F53F-638B-4B02-8E1B-100E7CC32D11}" dt="2018-02-28T16:05:23.044" v="2248" actId="478"/>
          <ac:spMkLst>
            <pc:docMk/>
            <pc:sldMk cId="4251666910" sldId="776"/>
            <ac:spMk id="1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04:43.447" v="2240" actId="20577"/>
          <ac:spMkLst>
            <pc:docMk/>
            <pc:sldMk cId="4251666910" sldId="776"/>
            <ac:spMk id="15" creationId="{00000000-0000-0000-0000-000000000000}"/>
          </ac:spMkLst>
        </pc:spChg>
      </pc:sldChg>
      <pc:sldChg chg="addSp delSp modSp ord">
        <pc:chgData name="Mr Pritchard" userId="50252121-90fc-45ac-8928-9da87f92b9bf" providerId="ADAL" clId="{A344F53F-638B-4B02-8E1B-100E7CC32D11}" dt="2018-02-28T16:05:40.228" v="2250" actId="20577"/>
        <pc:sldMkLst>
          <pc:docMk/>
          <pc:sldMk cId="3837489811" sldId="777"/>
        </pc:sldMkLst>
        <pc:spChg chg="mod">
          <ac:chgData name="Mr Pritchard" userId="50252121-90fc-45ac-8928-9da87f92b9bf" providerId="ADAL" clId="{A344F53F-638B-4B02-8E1B-100E7CC32D11}" dt="2018-02-28T16:05:40.228" v="2250" actId="20577"/>
          <ac:spMkLst>
            <pc:docMk/>
            <pc:sldMk cId="3837489811" sldId="777"/>
            <ac:spMk id="2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05:11.387" v="2246" actId="478"/>
          <ac:spMkLst>
            <pc:docMk/>
            <pc:sldMk cId="3837489811" sldId="777"/>
            <ac:spMk id="1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05:03.946" v="2245" actId="20577"/>
          <ac:spMkLst>
            <pc:docMk/>
            <pc:sldMk cId="3837489811" sldId="777"/>
            <ac:spMk id="15" creationId="{00000000-0000-0000-0000-000000000000}"/>
          </ac:spMkLst>
        </pc:spChg>
        <pc:picChg chg="add del mod">
          <ac:chgData name="Mr Pritchard" userId="50252121-90fc-45ac-8928-9da87f92b9bf" providerId="ADAL" clId="{A344F53F-638B-4B02-8E1B-100E7CC32D11}" dt="2018-02-28T09:30:48.004" v="5" actId="478"/>
          <ac:picMkLst>
            <pc:docMk/>
            <pc:sldMk cId="3837489811" sldId="777"/>
            <ac:picMk id="3" creationId="{4F5F9997-0993-4705-96CB-6AF9DF4B4CF4}"/>
          </ac:picMkLst>
        </pc:picChg>
        <pc:picChg chg="add mod">
          <ac:chgData name="Mr Pritchard" userId="50252121-90fc-45ac-8928-9da87f92b9bf" providerId="ADAL" clId="{A344F53F-638B-4B02-8E1B-100E7CC32D11}" dt="2018-02-28T09:31:30.231" v="22" actId="14100"/>
          <ac:picMkLst>
            <pc:docMk/>
            <pc:sldMk cId="3837489811" sldId="777"/>
            <ac:picMk id="4" creationId="{A4A9BD6F-4A70-4577-AF61-B2B67634FE62}"/>
          </ac:picMkLst>
        </pc:picChg>
        <pc:picChg chg="add mod">
          <ac:chgData name="Mr Pritchard" userId="50252121-90fc-45ac-8928-9da87f92b9bf" providerId="ADAL" clId="{A344F53F-638B-4B02-8E1B-100E7CC32D11}" dt="2018-02-28T09:32:16.519" v="46" actId="14100"/>
          <ac:picMkLst>
            <pc:docMk/>
            <pc:sldMk cId="3837489811" sldId="777"/>
            <ac:picMk id="16" creationId="{CC3210D7-C2EB-4146-B844-7659BB7D422F}"/>
          </ac:picMkLst>
        </pc:picChg>
      </pc:sldChg>
      <pc:sldChg chg="add del">
        <pc:chgData name="Mr Pritchard" userId="50252121-90fc-45ac-8928-9da87f92b9bf" providerId="ADAL" clId="{A344F53F-638B-4B02-8E1B-100E7CC32D11}" dt="2018-02-28T09:35:43.458" v="161" actId="2696"/>
        <pc:sldMkLst>
          <pc:docMk/>
          <pc:sldMk cId="1912686848" sldId="778"/>
        </pc:sldMkLst>
      </pc:sldChg>
      <pc:sldChg chg="delSp del">
        <pc:chgData name="Mr Pritchard" userId="50252121-90fc-45ac-8928-9da87f92b9bf" providerId="ADAL" clId="{A344F53F-638B-4B02-8E1B-100E7CC32D11}" dt="2018-02-28T09:32:22.166" v="47" actId="2696"/>
        <pc:sldMkLst>
          <pc:docMk/>
          <pc:sldMk cId="3262843783" sldId="778"/>
        </pc:sldMkLst>
        <pc:picChg chg="del">
          <ac:chgData name="Mr Pritchard" userId="50252121-90fc-45ac-8928-9da87f92b9bf" providerId="ADAL" clId="{A344F53F-638B-4B02-8E1B-100E7CC32D11}" dt="2018-02-28T09:31:15.379" v="8" actId="2696"/>
          <ac:picMkLst>
            <pc:docMk/>
            <pc:sldMk cId="3262843783" sldId="778"/>
            <ac:picMk id="10242" creationId="{00000000-0000-0000-0000-000000000000}"/>
          </ac:picMkLst>
        </pc:picChg>
      </pc:sldChg>
      <pc:sldChg chg="add del">
        <pc:chgData name="Mr Pritchard" userId="50252121-90fc-45ac-8928-9da87f92b9bf" providerId="ADAL" clId="{A344F53F-638B-4B02-8E1B-100E7CC32D11}" dt="2018-02-28T09:59:21.530" v="760" actId="2696"/>
        <pc:sldMkLst>
          <pc:docMk/>
          <pc:sldMk cId="1690983646" sldId="779"/>
        </pc:sldMkLst>
      </pc:sldChg>
      <pc:sldChg chg="addSp delSp modSp add">
        <pc:chgData name="Mr Pritchard" userId="50252121-90fc-45ac-8928-9da87f92b9bf" providerId="ADAL" clId="{A344F53F-638B-4B02-8E1B-100E7CC32D11}" dt="2018-02-28T15:55:02.557" v="2066" actId="478"/>
        <pc:sldMkLst>
          <pc:docMk/>
          <pc:sldMk cId="27940141" sldId="780"/>
        </pc:sldMkLst>
        <pc:spChg chg="del">
          <ac:chgData name="Mr Pritchard" userId="50252121-90fc-45ac-8928-9da87f92b9bf" providerId="ADAL" clId="{A344F53F-638B-4B02-8E1B-100E7CC32D11}" dt="2018-02-28T15:55:02.557" v="2066" actId="478"/>
          <ac:spMkLst>
            <pc:docMk/>
            <pc:sldMk cId="27940141" sldId="780"/>
            <ac:spMk id="1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5:54:58.948" v="2065" actId="20577"/>
          <ac:spMkLst>
            <pc:docMk/>
            <pc:sldMk cId="27940141" sldId="780"/>
            <ac:spMk id="15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09:35:22.985" v="144" actId="14100"/>
          <ac:picMkLst>
            <pc:docMk/>
            <pc:sldMk cId="27940141" sldId="780"/>
            <ac:picMk id="3" creationId="{3FA88A7A-C8C3-4D72-A019-4D57858BD73D}"/>
          </ac:picMkLst>
        </pc:picChg>
      </pc:sldChg>
      <pc:sldChg chg="addSp delSp modSp add ord">
        <pc:chgData name="Mr Pritchard" userId="50252121-90fc-45ac-8928-9da87f92b9bf" providerId="ADAL" clId="{A344F53F-638B-4B02-8E1B-100E7CC32D11}" dt="2018-02-28T16:06:33.542" v="2254" actId="478"/>
        <pc:sldMkLst>
          <pc:docMk/>
          <pc:sldMk cId="2586599441" sldId="781"/>
        </pc:sldMkLst>
        <pc:spChg chg="mod">
          <ac:chgData name="Mr Pritchard" userId="50252121-90fc-45ac-8928-9da87f92b9bf" providerId="ADAL" clId="{A344F53F-638B-4B02-8E1B-100E7CC32D11}" dt="2018-02-28T16:01:51.930" v="2223" actId="20577"/>
          <ac:spMkLst>
            <pc:docMk/>
            <pc:sldMk cId="2586599441" sldId="781"/>
            <ac:spMk id="2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06:33.542" v="2254" actId="478"/>
          <ac:spMkLst>
            <pc:docMk/>
            <pc:sldMk cId="2586599441" sldId="781"/>
            <ac:spMk id="1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01:53.389" v="2224" actId="20577"/>
          <ac:spMkLst>
            <pc:docMk/>
            <pc:sldMk cId="2586599441" sldId="781"/>
            <ac:spMk id="15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06:29.189" v="2253" actId="478"/>
          <ac:spMkLst>
            <pc:docMk/>
            <pc:sldMk cId="2586599441" sldId="781"/>
            <ac:spMk id="17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2-28T09:36:19.483" v="165" actId="478"/>
          <ac:picMkLst>
            <pc:docMk/>
            <pc:sldMk cId="2586599441" sldId="781"/>
            <ac:picMk id="3" creationId="{34431505-775E-4A05-86D7-1E86080EE0DA}"/>
          </ac:picMkLst>
        </pc:picChg>
        <pc:picChg chg="add mod">
          <ac:chgData name="Mr Pritchard" userId="50252121-90fc-45ac-8928-9da87f92b9bf" providerId="ADAL" clId="{A344F53F-638B-4B02-8E1B-100E7CC32D11}" dt="2018-02-28T09:38:11.378" v="230" actId="14100"/>
          <ac:picMkLst>
            <pc:docMk/>
            <pc:sldMk cId="2586599441" sldId="781"/>
            <ac:picMk id="4" creationId="{9C85B801-87E4-4FA4-9A86-7411229252F6}"/>
          </ac:picMkLst>
        </pc:picChg>
      </pc:sldChg>
      <pc:sldChg chg="addSp delSp modSp add">
        <pc:chgData name="Mr Pritchard" userId="50252121-90fc-45ac-8928-9da87f92b9bf" providerId="ADAL" clId="{A344F53F-638B-4B02-8E1B-100E7CC32D11}" dt="2018-02-28T16:06:53.648" v="2259" actId="20577"/>
        <pc:sldMkLst>
          <pc:docMk/>
          <pc:sldMk cId="373228968" sldId="782"/>
        </pc:sldMkLst>
        <pc:spChg chg="mod">
          <ac:chgData name="Mr Pritchard" userId="50252121-90fc-45ac-8928-9da87f92b9bf" providerId="ADAL" clId="{A344F53F-638B-4B02-8E1B-100E7CC32D11}" dt="2018-02-28T16:06:53.648" v="2259" actId="20577"/>
          <ac:spMkLst>
            <pc:docMk/>
            <pc:sldMk cId="373228968" sldId="782"/>
            <ac:spMk id="15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2-28T09:39:13.183" v="248" actId="478"/>
          <ac:picMkLst>
            <pc:docMk/>
            <pc:sldMk cId="373228968" sldId="782"/>
            <ac:picMk id="3" creationId="{EAC299D6-4B4D-4242-BF11-11665AAB960F}"/>
          </ac:picMkLst>
        </pc:picChg>
        <pc:picChg chg="add mod modCrop">
          <ac:chgData name="Mr Pritchard" userId="50252121-90fc-45ac-8928-9da87f92b9bf" providerId="ADAL" clId="{A344F53F-638B-4B02-8E1B-100E7CC32D11}" dt="2018-02-28T09:40:18.005" v="304" actId="1036"/>
          <ac:picMkLst>
            <pc:docMk/>
            <pc:sldMk cId="373228968" sldId="782"/>
            <ac:picMk id="4" creationId="{81768344-89A9-44DD-B129-C8A0373C88B3}"/>
          </ac:picMkLst>
        </pc:picChg>
      </pc:sldChg>
      <pc:sldChg chg="addSp delSp modSp add">
        <pc:chgData name="Mr Pritchard" userId="50252121-90fc-45ac-8928-9da87f92b9bf" providerId="ADAL" clId="{A344F53F-638B-4B02-8E1B-100E7CC32D11}" dt="2018-02-28T16:10:43.656" v="2262" actId="478"/>
        <pc:sldMkLst>
          <pc:docMk/>
          <pc:sldMk cId="929262206" sldId="783"/>
        </pc:sldMkLst>
        <pc:spChg chg="del">
          <ac:chgData name="Mr Pritchard" userId="50252121-90fc-45ac-8928-9da87f92b9bf" providerId="ADAL" clId="{A344F53F-638B-4B02-8E1B-100E7CC32D11}" dt="2018-02-28T16:10:43.656" v="2262" actId="478"/>
          <ac:spMkLst>
            <pc:docMk/>
            <pc:sldMk cId="929262206" sldId="783"/>
            <ac:spMk id="1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06:59.570" v="2261" actId="20577"/>
          <ac:spMkLst>
            <pc:docMk/>
            <pc:sldMk cId="929262206" sldId="783"/>
            <ac:spMk id="15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09:40:40.827" v="308" actId="1076"/>
          <ac:picMkLst>
            <pc:docMk/>
            <pc:sldMk cId="929262206" sldId="783"/>
            <ac:picMk id="3" creationId="{399B37C0-9837-47D4-9F8E-1674CE53BBB7}"/>
          </ac:picMkLst>
        </pc:picChg>
        <pc:picChg chg="del">
          <ac:chgData name="Mr Pritchard" userId="50252121-90fc-45ac-8928-9da87f92b9bf" providerId="ADAL" clId="{A344F53F-638B-4B02-8E1B-100E7CC32D11}" dt="2018-02-28T09:40:23.918" v="306" actId="478"/>
          <ac:picMkLst>
            <pc:docMk/>
            <pc:sldMk cId="929262206" sldId="783"/>
            <ac:picMk id="4" creationId="{81768344-89A9-44DD-B129-C8A0373C88B3}"/>
          </ac:picMkLst>
        </pc:picChg>
      </pc:sldChg>
      <pc:sldChg chg="addSp delSp modSp add del">
        <pc:chgData name="Mr Pritchard" userId="50252121-90fc-45ac-8928-9da87f92b9bf" providerId="ADAL" clId="{A344F53F-638B-4B02-8E1B-100E7CC32D11}" dt="2018-02-28T15:54:16.770" v="2056" actId="2696"/>
        <pc:sldMkLst>
          <pc:docMk/>
          <pc:sldMk cId="2540992443" sldId="784"/>
        </pc:sldMkLst>
        <pc:spChg chg="mod">
          <ac:chgData name="Mr Pritchard" userId="50252121-90fc-45ac-8928-9da87f92b9bf" providerId="ADAL" clId="{A344F53F-638B-4B02-8E1B-100E7CC32D11}" dt="2018-02-28T09:42:46.071" v="364" actId="20577"/>
          <ac:spMkLst>
            <pc:docMk/>
            <pc:sldMk cId="2540992443" sldId="784"/>
            <ac:spMk id="15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2-28T09:42:29.228" v="348" actId="478"/>
          <ac:picMkLst>
            <pc:docMk/>
            <pc:sldMk cId="2540992443" sldId="784"/>
            <ac:picMk id="3" creationId="{E69744CD-D417-4B59-AEF4-05B3FCD20E95}"/>
          </ac:picMkLst>
        </pc:picChg>
        <pc:picChg chg="add del mod">
          <ac:chgData name="Mr Pritchard" userId="50252121-90fc-45ac-8928-9da87f92b9bf" providerId="ADAL" clId="{A344F53F-638B-4B02-8E1B-100E7CC32D11}" dt="2018-02-28T15:52:52.506" v="2018" actId="2696"/>
          <ac:picMkLst>
            <pc:docMk/>
            <pc:sldMk cId="2540992443" sldId="784"/>
            <ac:picMk id="4" creationId="{56F7523E-1C54-4001-A982-B8B0475E36D3}"/>
          </ac:picMkLst>
        </pc:picChg>
        <pc:picChg chg="del">
          <ac:chgData name="Mr Pritchard" userId="50252121-90fc-45ac-8928-9da87f92b9bf" providerId="ADAL" clId="{A344F53F-638B-4B02-8E1B-100E7CC32D11}" dt="2018-02-28T09:42:30.244" v="349" actId="478"/>
          <ac:picMkLst>
            <pc:docMk/>
            <pc:sldMk cId="2540992443" sldId="784"/>
            <ac:picMk id="9" creationId="{00000000-0000-0000-0000-000000000000}"/>
          </ac:picMkLst>
        </pc:picChg>
      </pc:sldChg>
      <pc:sldChg chg="addSp delSp modSp add">
        <pc:chgData name="Mr Pritchard" userId="50252121-90fc-45ac-8928-9da87f92b9bf" providerId="ADAL" clId="{A344F53F-638B-4B02-8E1B-100E7CC32D11}" dt="2018-02-28T16:12:05.148" v="2277" actId="20577"/>
        <pc:sldMkLst>
          <pc:docMk/>
          <pc:sldMk cId="3760180130" sldId="785"/>
        </pc:sldMkLst>
        <pc:spChg chg="mod">
          <ac:chgData name="Mr Pritchard" userId="50252121-90fc-45ac-8928-9da87f92b9bf" providerId="ADAL" clId="{A344F53F-638B-4B02-8E1B-100E7CC32D11}" dt="2018-02-28T16:12:05.148" v="2277" actId="20577"/>
          <ac:spMkLst>
            <pc:docMk/>
            <pc:sldMk cId="3760180130" sldId="785"/>
            <ac:spMk id="15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2-28T09:44:09.636" v="390" actId="478"/>
          <ac:picMkLst>
            <pc:docMk/>
            <pc:sldMk cId="3760180130" sldId="785"/>
            <ac:picMk id="3" creationId="{8B7449CF-0B45-4E54-A472-1B5A5D6314C5}"/>
          </ac:picMkLst>
        </pc:picChg>
        <pc:picChg chg="del">
          <ac:chgData name="Mr Pritchard" userId="50252121-90fc-45ac-8928-9da87f92b9bf" providerId="ADAL" clId="{A344F53F-638B-4B02-8E1B-100E7CC32D11}" dt="2018-02-28T09:44:10.136" v="391" actId="478"/>
          <ac:picMkLst>
            <pc:docMk/>
            <pc:sldMk cId="3760180130" sldId="785"/>
            <ac:picMk id="4" creationId="{D949C742-886D-42C9-B7AE-4B641E8D1739}"/>
          </ac:picMkLst>
        </pc:picChg>
        <pc:picChg chg="add mod">
          <ac:chgData name="Mr Pritchard" userId="50252121-90fc-45ac-8928-9da87f92b9bf" providerId="ADAL" clId="{A344F53F-638B-4B02-8E1B-100E7CC32D11}" dt="2018-02-28T09:45:08.831" v="435" actId="14100"/>
          <ac:picMkLst>
            <pc:docMk/>
            <pc:sldMk cId="3760180130" sldId="785"/>
            <ac:picMk id="5" creationId="{670E1F5E-BBCD-4234-9DFF-DBACC65E2C6A}"/>
          </ac:picMkLst>
        </pc:picChg>
      </pc:sldChg>
      <pc:sldChg chg="addSp delSp modSp add">
        <pc:chgData name="Mr Pritchard" userId="50252121-90fc-45ac-8928-9da87f92b9bf" providerId="ADAL" clId="{A344F53F-638B-4B02-8E1B-100E7CC32D11}" dt="2018-02-28T16:12:10.889" v="2279" actId="20577"/>
        <pc:sldMkLst>
          <pc:docMk/>
          <pc:sldMk cId="3259842322" sldId="786"/>
        </pc:sldMkLst>
        <pc:spChg chg="mod">
          <ac:chgData name="Mr Pritchard" userId="50252121-90fc-45ac-8928-9da87f92b9bf" providerId="ADAL" clId="{A344F53F-638B-4B02-8E1B-100E7CC32D11}" dt="2018-02-28T16:12:10.889" v="2279" actId="20577"/>
          <ac:spMkLst>
            <pc:docMk/>
            <pc:sldMk cId="3259842322" sldId="786"/>
            <ac:spMk id="15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2-28T09:45:31.996" v="437" actId="478"/>
          <ac:picMkLst>
            <pc:docMk/>
            <pc:sldMk cId="3259842322" sldId="786"/>
            <ac:picMk id="5" creationId="{670E1F5E-BBCD-4234-9DFF-DBACC65E2C6A}"/>
          </ac:picMkLst>
        </pc:picChg>
        <pc:picChg chg="add mod">
          <ac:chgData name="Mr Pritchard" userId="50252121-90fc-45ac-8928-9da87f92b9bf" providerId="ADAL" clId="{A344F53F-638B-4B02-8E1B-100E7CC32D11}" dt="2018-02-28T09:45:42.137" v="442" actId="1076"/>
          <ac:picMkLst>
            <pc:docMk/>
            <pc:sldMk cId="3259842322" sldId="786"/>
            <ac:picMk id="10" creationId="{9A6204BF-8286-4390-BEF7-BD159C1E6A94}"/>
          </ac:picMkLst>
        </pc:picChg>
      </pc:sldChg>
      <pc:sldChg chg="addSp delSp modSp add">
        <pc:chgData name="Mr Pritchard" userId="50252121-90fc-45ac-8928-9da87f92b9bf" providerId="ADAL" clId="{A344F53F-638B-4B02-8E1B-100E7CC32D11}" dt="2018-02-28T16:12:17.822" v="2282" actId="478"/>
        <pc:sldMkLst>
          <pc:docMk/>
          <pc:sldMk cId="2520280939" sldId="787"/>
        </pc:sldMkLst>
        <pc:spChg chg="del">
          <ac:chgData name="Mr Pritchard" userId="50252121-90fc-45ac-8928-9da87f92b9bf" providerId="ADAL" clId="{A344F53F-638B-4B02-8E1B-100E7CC32D11}" dt="2018-02-28T16:12:17.822" v="2282" actId="478"/>
          <ac:spMkLst>
            <pc:docMk/>
            <pc:sldMk cId="2520280939" sldId="787"/>
            <ac:spMk id="1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12:15.480" v="2281" actId="20577"/>
          <ac:spMkLst>
            <pc:docMk/>
            <pc:sldMk cId="2520280939" sldId="787"/>
            <ac:spMk id="15" creationId="{00000000-0000-0000-0000-000000000000}"/>
          </ac:spMkLst>
        </pc:spChg>
        <pc:picChg chg="add del">
          <ac:chgData name="Mr Pritchard" userId="50252121-90fc-45ac-8928-9da87f92b9bf" providerId="ADAL" clId="{A344F53F-638B-4B02-8E1B-100E7CC32D11}" dt="2018-02-28T09:45:38.746" v="440" actId="478"/>
          <ac:picMkLst>
            <pc:docMk/>
            <pc:sldMk cId="2520280939" sldId="787"/>
            <ac:picMk id="3" creationId="{C86C1387-3210-42B4-8E1C-89D9338C3CD7}"/>
          </ac:picMkLst>
        </pc:picChg>
        <pc:picChg chg="add mod">
          <ac:chgData name="Mr Pritchard" userId="50252121-90fc-45ac-8928-9da87f92b9bf" providerId="ADAL" clId="{A344F53F-638B-4B02-8E1B-100E7CC32D11}" dt="2018-02-28T09:46:12.608" v="466" actId="1076"/>
          <ac:picMkLst>
            <pc:docMk/>
            <pc:sldMk cId="2520280939" sldId="787"/>
            <ac:picMk id="4" creationId="{CE599B89-20A6-4118-9D58-FF63BA6AA327}"/>
          </ac:picMkLst>
        </pc:picChg>
      </pc:sldChg>
      <pc:sldChg chg="addSp delSp modSp add del">
        <pc:chgData name="Mr Pritchard" userId="50252121-90fc-45ac-8928-9da87f92b9bf" providerId="ADAL" clId="{A344F53F-638B-4B02-8E1B-100E7CC32D11}" dt="2018-02-28T16:00:34.727" v="2193" actId="2696"/>
        <pc:sldMkLst>
          <pc:docMk/>
          <pc:sldMk cId="41312894" sldId="788"/>
        </pc:sldMkLst>
        <pc:spChg chg="mod">
          <ac:chgData name="Mr Pritchard" userId="50252121-90fc-45ac-8928-9da87f92b9bf" providerId="ADAL" clId="{A344F53F-638B-4B02-8E1B-100E7CC32D11}" dt="2018-02-28T09:53:35.650" v="643" actId="20577"/>
          <ac:spMkLst>
            <pc:docMk/>
            <pc:sldMk cId="41312894" sldId="788"/>
            <ac:spMk id="15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2-28T09:52:31.500" v="586" actId="478"/>
          <ac:picMkLst>
            <pc:docMk/>
            <pc:sldMk cId="41312894" sldId="788"/>
            <ac:picMk id="3" creationId="{610768B1-30D9-4366-8721-970C6D8B4144}"/>
          </ac:picMkLst>
        </pc:picChg>
        <pc:picChg chg="del">
          <ac:chgData name="Mr Pritchard" userId="50252121-90fc-45ac-8928-9da87f92b9bf" providerId="ADAL" clId="{A344F53F-638B-4B02-8E1B-100E7CC32D11}" dt="2018-02-28T09:52:30.640" v="585" actId="478"/>
          <ac:picMkLst>
            <pc:docMk/>
            <pc:sldMk cId="41312894" sldId="788"/>
            <ac:picMk id="4" creationId="{C0AB6969-C681-4394-AEAF-F54ED90D21CC}"/>
          </ac:picMkLst>
        </pc:picChg>
        <pc:picChg chg="add del mod">
          <ac:chgData name="Mr Pritchard" userId="50252121-90fc-45ac-8928-9da87f92b9bf" providerId="ADAL" clId="{A344F53F-638B-4B02-8E1B-100E7CC32D11}" dt="2018-02-28T09:52:41.600" v="590" actId="478"/>
          <ac:picMkLst>
            <pc:docMk/>
            <pc:sldMk cId="41312894" sldId="788"/>
            <ac:picMk id="5" creationId="{E7DB55AE-C3CB-4D77-8621-101546F9D8E2}"/>
          </ac:picMkLst>
        </pc:picChg>
        <pc:picChg chg="add del mod">
          <ac:chgData name="Mr Pritchard" userId="50252121-90fc-45ac-8928-9da87f92b9bf" providerId="ADAL" clId="{A344F53F-638B-4B02-8E1B-100E7CC32D11}" dt="2018-02-28T15:55:59.153" v="2067" actId="2696"/>
          <ac:picMkLst>
            <pc:docMk/>
            <pc:sldMk cId="41312894" sldId="788"/>
            <ac:picMk id="6" creationId="{AF961337-B3D4-4351-B018-294350A546DD}"/>
          </ac:picMkLst>
        </pc:picChg>
      </pc:sldChg>
      <pc:sldChg chg="addSp delSp modSp add">
        <pc:chgData name="Mr Pritchard" userId="50252121-90fc-45ac-8928-9da87f92b9bf" providerId="ADAL" clId="{A344F53F-638B-4B02-8E1B-100E7CC32D11}" dt="2018-02-28T16:04:58.462" v="2243" actId="20577"/>
        <pc:sldMkLst>
          <pc:docMk/>
          <pc:sldMk cId="1960250493" sldId="789"/>
        </pc:sldMkLst>
        <pc:spChg chg="mod">
          <ac:chgData name="Mr Pritchard" userId="50252121-90fc-45ac-8928-9da87f92b9bf" providerId="ADAL" clId="{A344F53F-638B-4B02-8E1B-100E7CC32D11}" dt="2018-02-28T16:04:58.462" v="2243" actId="20577"/>
          <ac:spMkLst>
            <pc:docMk/>
            <pc:sldMk cId="1960250493" sldId="789"/>
            <ac:spMk id="15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2-28T09:54:31.101" v="660" actId="478"/>
          <ac:picMkLst>
            <pc:docMk/>
            <pc:sldMk cId="1960250493" sldId="789"/>
            <ac:picMk id="3" creationId="{E76407DB-9F35-4848-B79D-44F69AAAB823}"/>
          </ac:picMkLst>
        </pc:picChg>
        <pc:picChg chg="del">
          <ac:chgData name="Mr Pritchard" userId="50252121-90fc-45ac-8928-9da87f92b9bf" providerId="ADAL" clId="{A344F53F-638B-4B02-8E1B-100E7CC32D11}" dt="2018-02-28T09:54:30.727" v="659" actId="478"/>
          <ac:picMkLst>
            <pc:docMk/>
            <pc:sldMk cId="1960250493" sldId="789"/>
            <ac:picMk id="4" creationId="{C56DF5BA-04AE-4D2B-A120-386013B04C0A}"/>
          </ac:picMkLst>
        </pc:picChg>
        <pc:picChg chg="del">
          <ac:chgData name="Mr Pritchard" userId="50252121-90fc-45ac-8928-9da87f92b9bf" providerId="ADAL" clId="{A344F53F-638B-4B02-8E1B-100E7CC32D11}" dt="2018-02-28T09:54:30.273" v="658" actId="478"/>
          <ac:picMkLst>
            <pc:docMk/>
            <pc:sldMk cId="1960250493" sldId="789"/>
            <ac:picMk id="5" creationId="{94B62DDB-F6AE-41E0-8A3C-A0058895613F}"/>
          </ac:picMkLst>
        </pc:picChg>
        <pc:picChg chg="add mod">
          <ac:chgData name="Mr Pritchard" userId="50252121-90fc-45ac-8928-9da87f92b9bf" providerId="ADAL" clId="{A344F53F-638B-4B02-8E1B-100E7CC32D11}" dt="2018-02-28T09:54:35.055" v="662" actId="1076"/>
          <ac:picMkLst>
            <pc:docMk/>
            <pc:sldMk cId="1960250493" sldId="789"/>
            <ac:picMk id="6" creationId="{74C8B389-A24C-4CCC-88C6-ACED57872B73}"/>
          </ac:picMkLst>
        </pc:picChg>
      </pc:sldChg>
      <pc:sldChg chg="addSp delSp modSp add">
        <pc:chgData name="Mr Pritchard" userId="50252121-90fc-45ac-8928-9da87f92b9bf" providerId="ADAL" clId="{A344F53F-638B-4B02-8E1B-100E7CC32D11}" dt="2018-02-28T16:13:22.426" v="2295" actId="478"/>
        <pc:sldMkLst>
          <pc:docMk/>
          <pc:sldMk cId="3375357192" sldId="790"/>
        </pc:sldMkLst>
        <pc:spChg chg="mod">
          <ac:chgData name="Mr Pritchard" userId="50252121-90fc-45ac-8928-9da87f92b9bf" providerId="ADAL" clId="{A344F53F-638B-4B02-8E1B-100E7CC32D11}" dt="2018-02-28T16:13:19.445" v="2294" actId="313"/>
          <ac:spMkLst>
            <pc:docMk/>
            <pc:sldMk cId="3375357192" sldId="790"/>
            <ac:spMk id="2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13:22.426" v="2295" actId="478"/>
          <ac:spMkLst>
            <pc:docMk/>
            <pc:sldMk cId="3375357192" sldId="790"/>
            <ac:spMk id="1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13:17.555" v="2293" actId="20577"/>
          <ac:spMkLst>
            <pc:docMk/>
            <pc:sldMk cId="3375357192" sldId="790"/>
            <ac:spMk id="15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2-28T09:56:01.347" v="689" actId="478"/>
          <ac:picMkLst>
            <pc:docMk/>
            <pc:sldMk cId="3375357192" sldId="790"/>
            <ac:picMk id="3" creationId="{65A42B3B-66AD-450C-814B-B4707B2BA14C}"/>
          </ac:picMkLst>
        </pc:picChg>
        <pc:picChg chg="del">
          <ac:chgData name="Mr Pritchard" userId="50252121-90fc-45ac-8928-9da87f92b9bf" providerId="ADAL" clId="{A344F53F-638B-4B02-8E1B-100E7CC32D11}" dt="2018-02-28T09:56:01.768" v="690" actId="478"/>
          <ac:picMkLst>
            <pc:docMk/>
            <pc:sldMk cId="3375357192" sldId="790"/>
            <ac:picMk id="4" creationId="{D6F8EF27-7E97-41FD-ADC5-32006F64A0E5}"/>
          </ac:picMkLst>
        </pc:picChg>
        <pc:picChg chg="add mod">
          <ac:chgData name="Mr Pritchard" userId="50252121-90fc-45ac-8928-9da87f92b9bf" providerId="ADAL" clId="{A344F53F-638B-4B02-8E1B-100E7CC32D11}" dt="2018-02-28T09:56:08.393" v="693" actId="14100"/>
          <ac:picMkLst>
            <pc:docMk/>
            <pc:sldMk cId="3375357192" sldId="790"/>
            <ac:picMk id="5" creationId="{02644277-7FD4-453B-B6F5-E7ABB9C8E9F2}"/>
          </ac:picMkLst>
        </pc:picChg>
      </pc:sldChg>
      <pc:sldChg chg="addSp delSp modSp add">
        <pc:chgData name="Mr Pritchard" userId="50252121-90fc-45ac-8928-9da87f92b9bf" providerId="ADAL" clId="{A344F53F-638B-4B02-8E1B-100E7CC32D11}" dt="2018-02-28T16:11:34.653" v="2268" actId="20577"/>
        <pc:sldMkLst>
          <pc:docMk/>
          <pc:sldMk cId="3218467733" sldId="791"/>
        </pc:sldMkLst>
        <pc:spChg chg="mod">
          <ac:chgData name="Mr Pritchard" userId="50252121-90fc-45ac-8928-9da87f92b9bf" providerId="ADAL" clId="{A344F53F-638B-4B02-8E1B-100E7CC32D11}" dt="2018-02-28T16:11:34.653" v="2268" actId="20577"/>
          <ac:spMkLst>
            <pc:docMk/>
            <pc:sldMk cId="3218467733" sldId="791"/>
            <ac:spMk id="15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2-28T09:57:09.353" v="720" actId="478"/>
          <ac:picMkLst>
            <pc:docMk/>
            <pc:sldMk cId="3218467733" sldId="791"/>
            <ac:picMk id="3" creationId="{D92ADE42-4F30-4236-9CC1-3DD11DC26A58}"/>
          </ac:picMkLst>
        </pc:picChg>
        <pc:picChg chg="add mod">
          <ac:chgData name="Mr Pritchard" userId="50252121-90fc-45ac-8928-9da87f92b9bf" providerId="ADAL" clId="{A344F53F-638B-4B02-8E1B-100E7CC32D11}" dt="2018-02-28T09:57:57.045" v="723" actId="14100"/>
          <ac:picMkLst>
            <pc:docMk/>
            <pc:sldMk cId="3218467733" sldId="791"/>
            <ac:picMk id="4" creationId="{409F3D71-80AC-4068-9E57-B303904B7418}"/>
          </ac:picMkLst>
        </pc:picChg>
      </pc:sldChg>
      <pc:sldChg chg="addSp delSp modSp add">
        <pc:chgData name="Mr Pritchard" userId="50252121-90fc-45ac-8928-9da87f92b9bf" providerId="ADAL" clId="{A344F53F-638B-4B02-8E1B-100E7CC32D11}" dt="2018-02-28T16:11:43.295" v="2273" actId="478"/>
        <pc:sldMkLst>
          <pc:docMk/>
          <pc:sldMk cId="1720648276" sldId="792"/>
        </pc:sldMkLst>
        <pc:spChg chg="del">
          <ac:chgData name="Mr Pritchard" userId="50252121-90fc-45ac-8928-9da87f92b9bf" providerId="ADAL" clId="{A344F53F-638B-4B02-8E1B-100E7CC32D11}" dt="2018-02-28T16:11:43.295" v="2273" actId="478"/>
          <ac:spMkLst>
            <pc:docMk/>
            <pc:sldMk cId="1720648276" sldId="792"/>
            <ac:spMk id="1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11:41.658" v="2272" actId="20577"/>
          <ac:spMkLst>
            <pc:docMk/>
            <pc:sldMk cId="1720648276" sldId="792"/>
            <ac:spMk id="15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09:58:49.943" v="755" actId="14100"/>
          <ac:picMkLst>
            <pc:docMk/>
            <pc:sldMk cId="1720648276" sldId="792"/>
            <ac:picMk id="3" creationId="{46D39092-3622-44F1-9D53-ABB1C180E45E}"/>
          </ac:picMkLst>
        </pc:picChg>
        <pc:picChg chg="mod modCrop">
          <ac:chgData name="Mr Pritchard" userId="50252121-90fc-45ac-8928-9da87f92b9bf" providerId="ADAL" clId="{A344F53F-638B-4B02-8E1B-100E7CC32D11}" dt="2018-02-28T09:58:44.052" v="753" actId="14100"/>
          <ac:picMkLst>
            <pc:docMk/>
            <pc:sldMk cId="1720648276" sldId="792"/>
            <ac:picMk id="4" creationId="{409F3D71-80AC-4068-9E57-B303904B7418}"/>
          </ac:picMkLst>
        </pc:picChg>
      </pc:sldChg>
      <pc:sldChg chg="addSp delSp modSp add modAnim">
        <pc:chgData name="Mr Pritchard" userId="50252121-90fc-45ac-8928-9da87f92b9bf" providerId="ADAL" clId="{A344F53F-638B-4B02-8E1B-100E7CC32D11}" dt="2018-02-28T15:25:42.396" v="1935" actId="313"/>
        <pc:sldMkLst>
          <pc:docMk/>
          <pc:sldMk cId="399933849" sldId="793"/>
        </pc:sldMkLst>
        <pc:spChg chg="mod">
          <ac:chgData name="Mr Pritchard" userId="50252121-90fc-45ac-8928-9da87f92b9bf" providerId="ADAL" clId="{A344F53F-638B-4B02-8E1B-100E7CC32D11}" dt="2018-02-28T15:23:49.179" v="1903" actId="27636"/>
          <ac:spMkLst>
            <pc:docMk/>
            <pc:sldMk cId="399933849" sldId="793"/>
            <ac:spMk id="2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2-28T15:24:10.544" v="1905" actId="478"/>
          <ac:picMkLst>
            <pc:docMk/>
            <pc:sldMk cId="399933849" sldId="793"/>
            <ac:picMk id="3" creationId="{8042AB6E-77D4-46FD-BAB2-49B8DBF0FC54}"/>
          </ac:picMkLst>
        </pc:picChg>
        <pc:picChg chg="del">
          <ac:chgData name="Mr Pritchard" userId="50252121-90fc-45ac-8928-9da87f92b9bf" providerId="ADAL" clId="{A344F53F-638B-4B02-8E1B-100E7CC32D11}" dt="2018-02-28T15:24:09.210" v="1904" actId="478"/>
          <ac:picMkLst>
            <pc:docMk/>
            <pc:sldMk cId="399933849" sldId="793"/>
            <ac:picMk id="4" creationId="{CDEA7C44-FD6D-4DA7-B077-2C3C43191D10}"/>
          </ac:picMkLst>
        </pc:picChg>
        <pc:picChg chg="add mod">
          <ac:chgData name="Mr Pritchard" userId="50252121-90fc-45ac-8928-9da87f92b9bf" providerId="ADAL" clId="{A344F53F-638B-4B02-8E1B-100E7CC32D11}" dt="2018-02-28T15:25:12.368" v="1931" actId="1036"/>
          <ac:picMkLst>
            <pc:docMk/>
            <pc:sldMk cId="399933849" sldId="793"/>
            <ac:picMk id="5" creationId="{827E7AB0-6E89-4046-B400-2C69922BD1FD}"/>
          </ac:picMkLst>
        </pc:picChg>
        <pc:picChg chg="add mod">
          <ac:chgData name="Mr Pritchard" userId="50252121-90fc-45ac-8928-9da87f92b9bf" providerId="ADAL" clId="{A344F53F-638B-4B02-8E1B-100E7CC32D11}" dt="2018-02-28T15:25:10.612" v="1927" actId="1035"/>
          <ac:picMkLst>
            <pc:docMk/>
            <pc:sldMk cId="399933849" sldId="793"/>
            <ac:picMk id="6" creationId="{7B016FA6-A58F-4D23-BDBF-7EF484BFCDE9}"/>
          </ac:picMkLst>
        </pc:picChg>
      </pc:sldChg>
      <pc:sldChg chg="delSp modSp add del">
        <pc:chgData name="Mr Pritchard" userId="50252121-90fc-45ac-8928-9da87f92b9bf" providerId="ADAL" clId="{A344F53F-638B-4B02-8E1B-100E7CC32D11}" dt="2018-02-28T14:06:42.109" v="1204" actId="2696"/>
        <pc:sldMkLst>
          <pc:docMk/>
          <pc:sldMk cId="823089514" sldId="793"/>
        </pc:sldMkLst>
        <pc:spChg chg="mod">
          <ac:chgData name="Mr Pritchard" userId="50252121-90fc-45ac-8928-9da87f92b9bf" providerId="ADAL" clId="{A344F53F-638B-4B02-8E1B-100E7CC32D11}" dt="2018-02-28T14:06:17.293" v="1203" actId="20577"/>
          <ac:spMkLst>
            <pc:docMk/>
            <pc:sldMk cId="823089514" sldId="793"/>
            <ac:spMk id="2" creationId="{30910A43-1C9E-4274-A4D0-6808A90E24F0}"/>
          </ac:spMkLst>
        </pc:spChg>
        <pc:spChg chg="del mod">
          <ac:chgData name="Mr Pritchard" userId="50252121-90fc-45ac-8928-9da87f92b9bf" providerId="ADAL" clId="{A344F53F-638B-4B02-8E1B-100E7CC32D11}" dt="2018-02-28T14:06:11.546" v="1192" actId="478"/>
          <ac:spMkLst>
            <pc:docMk/>
            <pc:sldMk cId="823089514" sldId="793"/>
            <ac:spMk id="3" creationId="{57830F77-8C6B-4E75-89B7-B4596DF38A38}"/>
          </ac:spMkLst>
        </pc:spChg>
      </pc:sldChg>
      <pc:sldChg chg="addSp delSp modSp add">
        <pc:chgData name="Mr Pritchard" userId="50252121-90fc-45ac-8928-9da87f92b9bf" providerId="ADAL" clId="{A344F53F-638B-4B02-8E1B-100E7CC32D11}" dt="2018-02-28T15:28:05.262" v="1953" actId="14100"/>
        <pc:sldMkLst>
          <pc:docMk/>
          <pc:sldMk cId="2794164567" sldId="794"/>
        </pc:sldMkLst>
        <pc:spChg chg="mod">
          <ac:chgData name="Mr Pritchard" userId="50252121-90fc-45ac-8928-9da87f92b9bf" providerId="ADAL" clId="{A344F53F-638B-4B02-8E1B-100E7CC32D11}" dt="2018-02-28T15:26:42.242" v="1941" actId="20577"/>
          <ac:spMkLst>
            <pc:docMk/>
            <pc:sldMk cId="2794164567" sldId="794"/>
            <ac:spMk id="2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2-28T15:26:35.350" v="1937" actId="478"/>
          <ac:picMkLst>
            <pc:docMk/>
            <pc:sldMk cId="2794164567" sldId="794"/>
            <ac:picMk id="3" creationId="{7B92E520-D824-4C5A-88FA-4F0F56E4D6C9}"/>
          </ac:picMkLst>
        </pc:picChg>
        <pc:picChg chg="add mod">
          <ac:chgData name="Mr Pritchard" userId="50252121-90fc-45ac-8928-9da87f92b9bf" providerId="ADAL" clId="{A344F53F-638B-4B02-8E1B-100E7CC32D11}" dt="2018-02-28T15:27:13.794" v="1944" actId="14100"/>
          <ac:picMkLst>
            <pc:docMk/>
            <pc:sldMk cId="2794164567" sldId="794"/>
            <ac:picMk id="5" creationId="{960DAA94-5D8E-407A-B1B8-4D319BA7FC3F}"/>
          </ac:picMkLst>
        </pc:picChg>
        <pc:picChg chg="add mod">
          <ac:chgData name="Mr Pritchard" userId="50252121-90fc-45ac-8928-9da87f92b9bf" providerId="ADAL" clId="{A344F53F-638B-4B02-8E1B-100E7CC32D11}" dt="2018-02-28T15:27:37.407" v="1947" actId="14100"/>
          <ac:picMkLst>
            <pc:docMk/>
            <pc:sldMk cId="2794164567" sldId="794"/>
            <ac:picMk id="6" creationId="{FA29900E-AE8D-4C1A-AA46-3179A61963ED}"/>
          </ac:picMkLst>
        </pc:picChg>
        <pc:picChg chg="add mod">
          <ac:chgData name="Mr Pritchard" userId="50252121-90fc-45ac-8928-9da87f92b9bf" providerId="ADAL" clId="{A344F53F-638B-4B02-8E1B-100E7CC32D11}" dt="2018-02-28T15:28:05.262" v="1953" actId="14100"/>
          <ac:picMkLst>
            <pc:docMk/>
            <pc:sldMk cId="2794164567" sldId="794"/>
            <ac:picMk id="7" creationId="{7AEC4F2A-0ED2-4FAE-9B8C-E0523900EF9F}"/>
          </ac:picMkLst>
        </pc:picChg>
      </pc:sldChg>
      <pc:sldChg chg="addSp delSp modSp add modAnim">
        <pc:chgData name="Mr Pritchard" userId="50252121-90fc-45ac-8928-9da87f92b9bf" providerId="ADAL" clId="{A344F53F-638B-4B02-8E1B-100E7CC32D11}" dt="2018-02-28T16:52:09.933" v="2745" actId="313"/>
        <pc:sldMkLst>
          <pc:docMk/>
          <pc:sldMk cId="1603261918" sldId="795"/>
        </pc:sldMkLst>
        <pc:spChg chg="mod">
          <ac:chgData name="Mr Pritchard" userId="50252121-90fc-45ac-8928-9da87f92b9bf" providerId="ADAL" clId="{A344F53F-638B-4B02-8E1B-100E7CC32D11}" dt="2018-02-28T15:29:34.444" v="1958" actId="20577"/>
          <ac:spMkLst>
            <pc:docMk/>
            <pc:sldMk cId="1603261918" sldId="795"/>
            <ac:spMk id="2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5:29:51.113" v="1962" actId="313"/>
          <ac:spMkLst>
            <pc:docMk/>
            <pc:sldMk cId="1603261918" sldId="795"/>
            <ac:spMk id="27" creationId="{00000000-0000-0000-0000-000000000000}"/>
          </ac:spMkLst>
        </pc:spChg>
        <pc:picChg chg="add del">
          <ac:chgData name="Mr Pritchard" userId="50252121-90fc-45ac-8928-9da87f92b9bf" providerId="ADAL" clId="{A344F53F-638B-4B02-8E1B-100E7CC32D11}" dt="2018-02-28T16:28:00.439" v="2448" actId="313"/>
          <ac:picMkLst>
            <pc:docMk/>
            <pc:sldMk cId="1603261918" sldId="795"/>
            <ac:picMk id="3" creationId="{B360061D-4AD8-4E8C-9337-89059B84613E}"/>
          </ac:picMkLst>
        </pc:picChg>
        <pc:picChg chg="add mod">
          <ac:chgData name="Mr Pritchard" userId="50252121-90fc-45ac-8928-9da87f92b9bf" providerId="ADAL" clId="{A344F53F-638B-4B02-8E1B-100E7CC32D11}" dt="2018-02-28T16:31:14.113" v="2474" actId="1076"/>
          <ac:picMkLst>
            <pc:docMk/>
            <pc:sldMk cId="1603261918" sldId="795"/>
            <ac:picMk id="4" creationId="{450848DF-D3B4-4B6C-BE7E-C926846A6761}"/>
          </ac:picMkLst>
        </pc:picChg>
        <pc:picChg chg="add mod">
          <ac:chgData name="Mr Pritchard" userId="50252121-90fc-45ac-8928-9da87f92b9bf" providerId="ADAL" clId="{A344F53F-638B-4B02-8E1B-100E7CC32D11}" dt="2018-02-28T16:42:12.950" v="2598" actId="1076"/>
          <ac:picMkLst>
            <pc:docMk/>
            <pc:sldMk cId="1603261918" sldId="795"/>
            <ac:picMk id="5" creationId="{1C9894ED-ECA6-4897-90D6-1A3CF1B57D5F}"/>
          </ac:picMkLst>
        </pc:picChg>
        <pc:picChg chg="del">
          <ac:chgData name="Mr Pritchard" userId="50252121-90fc-45ac-8928-9da87f92b9bf" providerId="ADAL" clId="{A344F53F-638B-4B02-8E1B-100E7CC32D11}" dt="2018-02-28T15:29:36.563" v="1960" actId="478"/>
          <ac:picMkLst>
            <pc:docMk/>
            <pc:sldMk cId="1603261918" sldId="795"/>
            <ac:picMk id="14338" creationId="{00000000-0000-0000-0000-000000000000}"/>
          </ac:picMkLst>
        </pc:picChg>
        <pc:picChg chg="del">
          <ac:chgData name="Mr Pritchard" userId="50252121-90fc-45ac-8928-9da87f92b9bf" providerId="ADAL" clId="{A344F53F-638B-4B02-8E1B-100E7CC32D11}" dt="2018-02-28T15:29:37.202" v="1961" actId="478"/>
          <ac:picMkLst>
            <pc:docMk/>
            <pc:sldMk cId="1603261918" sldId="795"/>
            <ac:picMk id="14339" creationId="{00000000-0000-0000-0000-000000000000}"/>
          </ac:picMkLst>
        </pc:picChg>
        <pc:picChg chg="del">
          <ac:chgData name="Mr Pritchard" userId="50252121-90fc-45ac-8928-9da87f92b9bf" providerId="ADAL" clId="{A344F53F-638B-4B02-8E1B-100E7CC32D11}" dt="2018-02-28T15:29:36.015" v="1959" actId="478"/>
          <ac:picMkLst>
            <pc:docMk/>
            <pc:sldMk cId="1603261918" sldId="795"/>
            <ac:picMk id="23554" creationId="{00000000-0000-0000-0000-000000000000}"/>
          </ac:picMkLst>
        </pc:picChg>
      </pc:sldChg>
      <pc:sldChg chg="addSp delSp modSp add">
        <pc:chgData name="Mr Pritchard" userId="50252121-90fc-45ac-8928-9da87f92b9bf" providerId="ADAL" clId="{A344F53F-638B-4B02-8E1B-100E7CC32D11}" dt="2018-02-28T16:31:59.622" v="2484" actId="14100"/>
        <pc:sldMkLst>
          <pc:docMk/>
          <pc:sldMk cId="78309633" sldId="796"/>
        </pc:sldMkLst>
        <pc:spChg chg="mod">
          <ac:chgData name="Mr Pritchard" userId="50252121-90fc-45ac-8928-9da87f92b9bf" providerId="ADAL" clId="{A344F53F-638B-4B02-8E1B-100E7CC32D11}" dt="2018-02-28T16:28:22.192" v="2454" actId="20577"/>
          <ac:spMkLst>
            <pc:docMk/>
            <pc:sldMk cId="78309633" sldId="796"/>
            <ac:spMk id="2" creationId="{00000000-0000-0000-0000-000000000000}"/>
          </ac:spMkLst>
        </pc:spChg>
        <pc:picChg chg="add del mod ord">
          <ac:chgData name="Mr Pritchard" userId="50252121-90fc-45ac-8928-9da87f92b9bf" providerId="ADAL" clId="{A344F53F-638B-4B02-8E1B-100E7CC32D11}" dt="2018-02-28T16:31:53.006" v="2481" actId="478"/>
          <ac:picMkLst>
            <pc:docMk/>
            <pc:sldMk cId="78309633" sldId="796"/>
            <ac:picMk id="3" creationId="{65E7838B-6C8A-44B4-BF60-DD48E69CEC82}"/>
          </ac:picMkLst>
        </pc:picChg>
        <pc:picChg chg="add mod">
          <ac:chgData name="Mr Pritchard" userId="50252121-90fc-45ac-8928-9da87f92b9bf" providerId="ADAL" clId="{A344F53F-638B-4B02-8E1B-100E7CC32D11}" dt="2018-02-28T16:31:59.622" v="2484" actId="14100"/>
          <ac:picMkLst>
            <pc:docMk/>
            <pc:sldMk cId="78309633" sldId="796"/>
            <ac:picMk id="4" creationId="{5E4B4838-A4DA-44E9-94C7-538111CE0B67}"/>
          </ac:picMkLst>
        </pc:picChg>
      </pc:sldChg>
      <pc:sldChg chg="addSp delSp modSp add">
        <pc:chgData name="Mr Pritchard" userId="50252121-90fc-45ac-8928-9da87f92b9bf" providerId="ADAL" clId="{A344F53F-638B-4B02-8E1B-100E7CC32D11}" dt="2018-02-28T16:47:31.656" v="2679" actId="164"/>
        <pc:sldMkLst>
          <pc:docMk/>
          <pc:sldMk cId="2777032193" sldId="797"/>
        </pc:sldMkLst>
        <pc:spChg chg="mod">
          <ac:chgData name="Mr Pritchard" userId="50252121-90fc-45ac-8928-9da87f92b9bf" providerId="ADAL" clId="{A344F53F-638B-4B02-8E1B-100E7CC32D11}" dt="2018-02-28T16:46:37.457" v="2669" actId="27636"/>
          <ac:spMkLst>
            <pc:docMk/>
            <pc:sldMk cId="2777032193" sldId="797"/>
            <ac:spMk id="2" creationId="{00000000-0000-0000-0000-000000000000}"/>
          </ac:spMkLst>
        </pc:spChg>
        <pc:spChg chg="add mod ord">
          <ac:chgData name="Mr Pritchard" userId="50252121-90fc-45ac-8928-9da87f92b9bf" providerId="ADAL" clId="{A344F53F-638B-4B02-8E1B-100E7CC32D11}" dt="2018-02-28T16:47:31.656" v="2679" actId="164"/>
          <ac:spMkLst>
            <pc:docMk/>
            <pc:sldMk cId="2777032193" sldId="797"/>
            <ac:spMk id="7" creationId="{9B9517B4-75C1-49F8-8976-069598DF3353}"/>
          </ac:spMkLst>
        </pc:spChg>
        <pc:grpChg chg="add mod">
          <ac:chgData name="Mr Pritchard" userId="50252121-90fc-45ac-8928-9da87f92b9bf" providerId="ADAL" clId="{A344F53F-638B-4B02-8E1B-100E7CC32D11}" dt="2018-02-28T16:47:31.656" v="2679" actId="164"/>
          <ac:grpSpMkLst>
            <pc:docMk/>
            <pc:sldMk cId="2777032193" sldId="797"/>
            <ac:grpSpMk id="8" creationId="{3E86273A-CB2C-49CF-BC2D-ADD14F5AE873}"/>
          </ac:grpSpMkLst>
        </pc:grpChg>
        <pc:picChg chg="add del mod">
          <ac:chgData name="Mr Pritchard" userId="50252121-90fc-45ac-8928-9da87f92b9bf" providerId="ADAL" clId="{A344F53F-638B-4B02-8E1B-100E7CC32D11}" dt="2018-02-28T16:46:33.553" v="2664" actId="478"/>
          <ac:picMkLst>
            <pc:docMk/>
            <pc:sldMk cId="2777032193" sldId="797"/>
            <ac:picMk id="3" creationId="{2D093E01-CA64-47D2-A734-97CBF40F9F35}"/>
          </ac:picMkLst>
        </pc:picChg>
        <pc:picChg chg="add del mod modCrop">
          <ac:chgData name="Mr Pritchard" userId="50252121-90fc-45ac-8928-9da87f92b9bf" providerId="ADAL" clId="{A344F53F-638B-4B02-8E1B-100E7CC32D11}" dt="2018-02-28T16:46:34.455" v="2665" actId="478"/>
          <ac:picMkLst>
            <pc:docMk/>
            <pc:sldMk cId="2777032193" sldId="797"/>
            <ac:picMk id="4" creationId="{D0CDDDA4-FE2C-42A1-A101-421164A83E87}"/>
          </ac:picMkLst>
        </pc:picChg>
        <pc:picChg chg="add mod">
          <ac:chgData name="Mr Pritchard" userId="50252121-90fc-45ac-8928-9da87f92b9bf" providerId="ADAL" clId="{A344F53F-638B-4B02-8E1B-100E7CC32D11}" dt="2018-02-28T16:47:31.656" v="2679" actId="164"/>
          <ac:picMkLst>
            <pc:docMk/>
            <pc:sldMk cId="2777032193" sldId="797"/>
            <ac:picMk id="5" creationId="{A24F3D9F-26FF-427F-B64F-C4C2EC6D3F16}"/>
          </ac:picMkLst>
        </pc:picChg>
        <pc:picChg chg="add mod">
          <ac:chgData name="Mr Pritchard" userId="50252121-90fc-45ac-8928-9da87f92b9bf" providerId="ADAL" clId="{A344F53F-638B-4B02-8E1B-100E7CC32D11}" dt="2018-02-28T16:47:31.656" v="2679" actId="164"/>
          <ac:picMkLst>
            <pc:docMk/>
            <pc:sldMk cId="2777032193" sldId="797"/>
            <ac:picMk id="6" creationId="{B2708841-D6F1-4496-A98C-D8F73DDAAD41}"/>
          </ac:picMkLst>
        </pc:picChg>
      </pc:sldChg>
      <pc:sldChg chg="addSp modSp add">
        <pc:chgData name="Mr Pritchard" userId="50252121-90fc-45ac-8928-9da87f92b9bf" providerId="ADAL" clId="{A344F53F-638B-4B02-8E1B-100E7CC32D11}" dt="2018-02-28T16:32:42.314" v="2499" actId="14100"/>
        <pc:sldMkLst>
          <pc:docMk/>
          <pc:sldMk cId="2755797395" sldId="798"/>
        </pc:sldMkLst>
        <pc:spChg chg="mod">
          <ac:chgData name="Mr Pritchard" userId="50252121-90fc-45ac-8928-9da87f92b9bf" providerId="ADAL" clId="{A344F53F-638B-4B02-8E1B-100E7CC32D11}" dt="2018-02-28T16:28:40.686" v="2458" actId="20577"/>
          <ac:spMkLst>
            <pc:docMk/>
            <pc:sldMk cId="2755797395" sldId="798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16:32:42.314" v="2499" actId="14100"/>
          <ac:picMkLst>
            <pc:docMk/>
            <pc:sldMk cId="2755797395" sldId="798"/>
            <ac:picMk id="3" creationId="{7CFB402F-890E-4627-B5E7-204FB14EF7A2}"/>
          </ac:picMkLst>
        </pc:picChg>
      </pc:sldChg>
      <pc:sldChg chg="addSp modSp add modAnim">
        <pc:chgData name="Mr Pritchard" userId="50252121-90fc-45ac-8928-9da87f92b9bf" providerId="ADAL" clId="{A344F53F-638B-4B02-8E1B-100E7CC32D11}" dt="2018-02-28T16:52:26.087" v="2747" actId="313"/>
        <pc:sldMkLst>
          <pc:docMk/>
          <pc:sldMk cId="2672838037" sldId="799"/>
        </pc:sldMkLst>
        <pc:spChg chg="mod">
          <ac:chgData name="Mr Pritchard" userId="50252121-90fc-45ac-8928-9da87f92b9bf" providerId="ADAL" clId="{A344F53F-638B-4B02-8E1B-100E7CC32D11}" dt="2018-02-28T16:28:44.961" v="2460" actId="20577"/>
          <ac:spMkLst>
            <pc:docMk/>
            <pc:sldMk cId="2672838037" sldId="799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16:32:58.560" v="2501" actId="1076"/>
          <ac:picMkLst>
            <pc:docMk/>
            <pc:sldMk cId="2672838037" sldId="799"/>
            <ac:picMk id="3" creationId="{FA39DE3D-4C42-471C-8AA3-5042B773622E}"/>
          </ac:picMkLst>
        </pc:picChg>
        <pc:picChg chg="add mod">
          <ac:chgData name="Mr Pritchard" userId="50252121-90fc-45ac-8928-9da87f92b9bf" providerId="ADAL" clId="{A344F53F-638B-4B02-8E1B-100E7CC32D11}" dt="2018-02-28T16:49:04.310" v="2692" actId="1076"/>
          <ac:picMkLst>
            <pc:docMk/>
            <pc:sldMk cId="2672838037" sldId="799"/>
            <ac:picMk id="4" creationId="{2902318C-F215-45E9-B4EC-0A297C9BFA5D}"/>
          </ac:picMkLst>
        </pc:picChg>
      </pc:sldChg>
      <pc:sldChg chg="addSp modSp add modAnim">
        <pc:chgData name="Mr Pritchard" userId="50252121-90fc-45ac-8928-9da87f92b9bf" providerId="ADAL" clId="{A344F53F-638B-4B02-8E1B-100E7CC32D11}" dt="2018-02-28T16:52:37.144" v="2748" actId="313"/>
        <pc:sldMkLst>
          <pc:docMk/>
          <pc:sldMk cId="3731269897" sldId="800"/>
        </pc:sldMkLst>
        <pc:spChg chg="mod">
          <ac:chgData name="Mr Pritchard" userId="50252121-90fc-45ac-8928-9da87f92b9bf" providerId="ADAL" clId="{A344F53F-638B-4B02-8E1B-100E7CC32D11}" dt="2018-02-28T16:28:51.016" v="2466" actId="20577"/>
          <ac:spMkLst>
            <pc:docMk/>
            <pc:sldMk cId="3731269897" sldId="800"/>
            <ac:spMk id="2" creationId="{00000000-0000-0000-0000-000000000000}"/>
          </ac:spMkLst>
        </pc:spChg>
        <pc:spChg chg="add mod">
          <ac:chgData name="Mr Pritchard" userId="50252121-90fc-45ac-8928-9da87f92b9bf" providerId="ADAL" clId="{A344F53F-638B-4B02-8E1B-100E7CC32D11}" dt="2018-02-28T16:33:41.890" v="2508" actId="164"/>
          <ac:spMkLst>
            <pc:docMk/>
            <pc:sldMk cId="3731269897" sldId="800"/>
            <ac:spMk id="4" creationId="{8B0EAEAE-B00A-41D6-ACAD-8FFDF119CC70}"/>
          </ac:spMkLst>
        </pc:spChg>
        <pc:grpChg chg="add mod">
          <ac:chgData name="Mr Pritchard" userId="50252121-90fc-45ac-8928-9da87f92b9bf" providerId="ADAL" clId="{A344F53F-638B-4B02-8E1B-100E7CC32D11}" dt="2018-02-28T16:33:41.890" v="2508" actId="164"/>
          <ac:grpSpMkLst>
            <pc:docMk/>
            <pc:sldMk cId="3731269897" sldId="800"/>
            <ac:grpSpMk id="5" creationId="{65CC30F5-A57F-4C3E-952C-DE9BC615CC04}"/>
          </ac:grpSpMkLst>
        </pc:grpChg>
        <pc:picChg chg="add mod">
          <ac:chgData name="Mr Pritchard" userId="50252121-90fc-45ac-8928-9da87f92b9bf" providerId="ADAL" clId="{A344F53F-638B-4B02-8E1B-100E7CC32D11}" dt="2018-02-28T16:33:41.890" v="2508" actId="164"/>
          <ac:picMkLst>
            <pc:docMk/>
            <pc:sldMk cId="3731269897" sldId="800"/>
            <ac:picMk id="3" creationId="{F0EC197B-665A-469F-B94A-A027A56221C6}"/>
          </ac:picMkLst>
        </pc:picChg>
        <pc:picChg chg="add mod">
          <ac:chgData name="Mr Pritchard" userId="50252121-90fc-45ac-8928-9da87f92b9bf" providerId="ADAL" clId="{A344F53F-638B-4B02-8E1B-100E7CC32D11}" dt="2018-02-28T16:49:19.612" v="2695" actId="14100"/>
          <ac:picMkLst>
            <pc:docMk/>
            <pc:sldMk cId="3731269897" sldId="800"/>
            <ac:picMk id="6" creationId="{877912D7-4E92-4DEB-80A5-228AECA3AED1}"/>
          </ac:picMkLst>
        </pc:picChg>
      </pc:sldChg>
      <pc:sldChg chg="addSp modSp add">
        <pc:chgData name="Mr Pritchard" userId="50252121-90fc-45ac-8928-9da87f92b9bf" providerId="ADAL" clId="{A344F53F-638B-4B02-8E1B-100E7CC32D11}" dt="2018-02-28T16:34:08.706" v="2514" actId="1036"/>
        <pc:sldMkLst>
          <pc:docMk/>
          <pc:sldMk cId="3583859399" sldId="801"/>
        </pc:sldMkLst>
        <pc:spChg chg="mod">
          <ac:chgData name="Mr Pritchard" userId="50252121-90fc-45ac-8928-9da87f92b9bf" providerId="ADAL" clId="{A344F53F-638B-4B02-8E1B-100E7CC32D11}" dt="2018-02-28T16:28:55.318" v="2468" actId="20577"/>
          <ac:spMkLst>
            <pc:docMk/>
            <pc:sldMk cId="3583859399" sldId="801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16:34:08.706" v="2514" actId="1036"/>
          <ac:picMkLst>
            <pc:docMk/>
            <pc:sldMk cId="3583859399" sldId="801"/>
            <ac:picMk id="3" creationId="{52D98E60-6110-45AB-A9C1-032FEBF57980}"/>
          </ac:picMkLst>
        </pc:picChg>
      </pc:sldChg>
      <pc:sldChg chg="addSp modSp add modAnim">
        <pc:chgData name="Mr Pritchard" userId="50252121-90fc-45ac-8928-9da87f92b9bf" providerId="ADAL" clId="{A344F53F-638B-4B02-8E1B-100E7CC32D11}" dt="2018-02-28T16:52:43.311" v="2749" actId="313"/>
        <pc:sldMkLst>
          <pc:docMk/>
          <pc:sldMk cId="151495010" sldId="802"/>
        </pc:sldMkLst>
        <pc:spChg chg="mod">
          <ac:chgData name="Mr Pritchard" userId="50252121-90fc-45ac-8928-9da87f92b9bf" providerId="ADAL" clId="{A344F53F-638B-4B02-8E1B-100E7CC32D11}" dt="2018-02-28T16:29:00.033" v="2470" actId="20577"/>
          <ac:spMkLst>
            <pc:docMk/>
            <pc:sldMk cId="151495010" sldId="802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16:34:29.482" v="2529" actId="1036"/>
          <ac:picMkLst>
            <pc:docMk/>
            <pc:sldMk cId="151495010" sldId="802"/>
            <ac:picMk id="3" creationId="{C114E5D6-AF17-4132-A442-1AEF6BEC9AB3}"/>
          </ac:picMkLst>
        </pc:picChg>
        <pc:picChg chg="add mod">
          <ac:chgData name="Mr Pritchard" userId="50252121-90fc-45ac-8928-9da87f92b9bf" providerId="ADAL" clId="{A344F53F-638B-4B02-8E1B-100E7CC32D11}" dt="2018-02-28T16:50:50.811" v="2720" actId="1076"/>
          <ac:picMkLst>
            <pc:docMk/>
            <pc:sldMk cId="151495010" sldId="802"/>
            <ac:picMk id="4" creationId="{2D064587-CD67-408F-885B-DD1FED4FE0D7}"/>
          </ac:picMkLst>
        </pc:picChg>
      </pc:sldChg>
      <pc:sldChg chg="addSp modSp add modAnim">
        <pc:chgData name="Mr Pritchard" userId="50252121-90fc-45ac-8928-9da87f92b9bf" providerId="ADAL" clId="{A344F53F-638B-4B02-8E1B-100E7CC32D11}" dt="2018-02-28T16:52:48.211" v="2750" actId="313"/>
        <pc:sldMkLst>
          <pc:docMk/>
          <pc:sldMk cId="2555394192" sldId="803"/>
        </pc:sldMkLst>
        <pc:spChg chg="mod">
          <ac:chgData name="Mr Pritchard" userId="50252121-90fc-45ac-8928-9da87f92b9bf" providerId="ADAL" clId="{A344F53F-638B-4B02-8E1B-100E7CC32D11}" dt="2018-02-28T16:29:05.456" v="2472" actId="20577"/>
          <ac:spMkLst>
            <pc:docMk/>
            <pc:sldMk cId="2555394192" sldId="803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16:34:51.775" v="2533" actId="14100"/>
          <ac:picMkLst>
            <pc:docMk/>
            <pc:sldMk cId="2555394192" sldId="803"/>
            <ac:picMk id="3" creationId="{EC6A2639-EFB0-4CC9-BA74-2743250BCD2B}"/>
          </ac:picMkLst>
        </pc:picChg>
        <pc:picChg chg="add mod">
          <ac:chgData name="Mr Pritchard" userId="50252121-90fc-45ac-8928-9da87f92b9bf" providerId="ADAL" clId="{A344F53F-638B-4B02-8E1B-100E7CC32D11}" dt="2018-02-28T16:51:54.850" v="2743" actId="1076"/>
          <ac:picMkLst>
            <pc:docMk/>
            <pc:sldMk cId="2555394192" sldId="803"/>
            <ac:picMk id="4" creationId="{F08EB2CA-5416-4981-AA6E-62FA9602598A}"/>
          </ac:picMkLst>
        </pc:picChg>
        <pc:picChg chg="add mod">
          <ac:chgData name="Mr Pritchard" userId="50252121-90fc-45ac-8928-9da87f92b9bf" providerId="ADAL" clId="{A344F53F-638B-4B02-8E1B-100E7CC32D11}" dt="2018-02-28T16:51:57.003" v="2744" actId="1076"/>
          <ac:picMkLst>
            <pc:docMk/>
            <pc:sldMk cId="2555394192" sldId="803"/>
            <ac:picMk id="5" creationId="{CE9A50FB-4544-4AA2-8EAD-8D31AC4BF298}"/>
          </ac:picMkLst>
        </pc:picChg>
      </pc:sldChg>
      <pc:sldChg chg="add del">
        <pc:chgData name="Mr Pritchard" userId="50252121-90fc-45ac-8928-9da87f92b9bf" providerId="ADAL" clId="{A344F53F-638B-4B02-8E1B-100E7CC32D11}" dt="2018-02-28T16:34:57.356" v="2534" actId="2696"/>
        <pc:sldMkLst>
          <pc:docMk/>
          <pc:sldMk cId="2283557097" sldId="804"/>
        </pc:sldMkLst>
      </pc:sldChg>
      <pc:sldChg chg="delSp modSp add">
        <pc:chgData name="Mr Pritchard" userId="50252121-90fc-45ac-8928-9da87f92b9bf" providerId="ADAL" clId="{A344F53F-638B-4B02-8E1B-100E7CC32D11}" dt="2018-02-28T18:19:58.032" v="3116" actId="20577"/>
        <pc:sldMkLst>
          <pc:docMk/>
          <pc:sldMk cId="3305312621" sldId="804"/>
        </pc:sldMkLst>
        <pc:spChg chg="mod">
          <ac:chgData name="Mr Pritchard" userId="50252121-90fc-45ac-8928-9da87f92b9bf" providerId="ADAL" clId="{A344F53F-638B-4B02-8E1B-100E7CC32D11}" dt="2018-02-28T18:19:58.032" v="3116" actId="20577"/>
          <ac:spMkLst>
            <pc:docMk/>
            <pc:sldMk cId="3305312621" sldId="804"/>
            <ac:spMk id="2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38:16.053" v="2588" actId="1036"/>
          <ac:spMkLst>
            <pc:docMk/>
            <pc:sldMk cId="3305312621" sldId="804"/>
            <ac:spMk id="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35:40.507" v="2547" actId="20577"/>
          <ac:spMkLst>
            <pc:docMk/>
            <pc:sldMk cId="3305312621" sldId="804"/>
            <ac:spMk id="10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35:47.186" v="2548" actId="20577"/>
          <ac:spMkLst>
            <pc:docMk/>
            <pc:sldMk cId="3305312621" sldId="804"/>
            <ac:spMk id="11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47:52.509" v="2681" actId="20577"/>
          <ac:spMkLst>
            <pc:docMk/>
            <pc:sldMk cId="3305312621" sldId="804"/>
            <ac:spMk id="12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36:05.498" v="2550" actId="20577"/>
          <ac:spMkLst>
            <pc:docMk/>
            <pc:sldMk cId="3305312621" sldId="804"/>
            <ac:spMk id="13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36:12.289" v="2551" actId="20577"/>
          <ac:spMkLst>
            <pc:docMk/>
            <pc:sldMk cId="3305312621" sldId="804"/>
            <ac:spMk id="1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36:18.147" v="2552" actId="20577"/>
          <ac:spMkLst>
            <pc:docMk/>
            <pc:sldMk cId="3305312621" sldId="804"/>
            <ac:spMk id="15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36:30.276" v="2554" actId="20577"/>
          <ac:spMkLst>
            <pc:docMk/>
            <pc:sldMk cId="3305312621" sldId="804"/>
            <ac:spMk id="16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36:36.288" v="2555" actId="20577"/>
          <ac:spMkLst>
            <pc:docMk/>
            <pc:sldMk cId="3305312621" sldId="804"/>
            <ac:spMk id="17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35:29.233" v="2546" actId="478"/>
          <ac:spMkLst>
            <pc:docMk/>
            <pc:sldMk cId="3305312621" sldId="804"/>
            <ac:spMk id="18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35:29.233" v="2546" actId="478"/>
          <ac:spMkLst>
            <pc:docMk/>
            <pc:sldMk cId="3305312621" sldId="804"/>
            <ac:spMk id="19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35:29.233" v="2546" actId="478"/>
          <ac:spMkLst>
            <pc:docMk/>
            <pc:sldMk cId="3305312621" sldId="804"/>
            <ac:spMk id="20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35:29.233" v="2546" actId="478"/>
          <ac:spMkLst>
            <pc:docMk/>
            <pc:sldMk cId="3305312621" sldId="804"/>
            <ac:spMk id="21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35:26.916" v="2545" actId="478"/>
          <ac:spMkLst>
            <pc:docMk/>
            <pc:sldMk cId="3305312621" sldId="804"/>
            <ac:spMk id="22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35:26.916" v="2545" actId="478"/>
          <ac:spMkLst>
            <pc:docMk/>
            <pc:sldMk cId="3305312621" sldId="804"/>
            <ac:spMk id="23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35:26.916" v="2545" actId="478"/>
          <ac:spMkLst>
            <pc:docMk/>
            <pc:sldMk cId="3305312621" sldId="804"/>
            <ac:spMk id="24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35:26.916" v="2545" actId="478"/>
          <ac:spMkLst>
            <pc:docMk/>
            <pc:sldMk cId="3305312621" sldId="804"/>
            <ac:spMk id="25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35:26.916" v="2545" actId="478"/>
          <ac:spMkLst>
            <pc:docMk/>
            <pc:sldMk cId="3305312621" sldId="804"/>
            <ac:spMk id="26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36:23.575" v="2553" actId="20577"/>
          <ac:spMkLst>
            <pc:docMk/>
            <pc:sldMk cId="3305312621" sldId="804"/>
            <ac:spMk id="27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35:29.233" v="2546" actId="478"/>
          <ac:spMkLst>
            <pc:docMk/>
            <pc:sldMk cId="3305312621" sldId="804"/>
            <ac:spMk id="28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35:26.916" v="2545" actId="478"/>
          <ac:spMkLst>
            <pc:docMk/>
            <pc:sldMk cId="3305312621" sldId="804"/>
            <ac:spMk id="29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35:24.227" v="2544" actId="478"/>
          <ac:spMkLst>
            <pc:docMk/>
            <pc:sldMk cId="3305312621" sldId="804"/>
            <ac:spMk id="31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35:24.031" v="2543" actId="478"/>
          <ac:spMkLst>
            <pc:docMk/>
            <pc:sldMk cId="3305312621" sldId="804"/>
            <ac:spMk id="32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35:22.891" v="2542" actId="478"/>
          <ac:spMkLst>
            <pc:docMk/>
            <pc:sldMk cId="3305312621" sldId="804"/>
            <ac:spMk id="33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35:21.675" v="2541" actId="478"/>
          <ac:spMkLst>
            <pc:docMk/>
            <pc:sldMk cId="3305312621" sldId="804"/>
            <ac:spMk id="34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2-28T16:35:20.625" v="2540" actId="478"/>
          <ac:spMkLst>
            <pc:docMk/>
            <pc:sldMk cId="3305312621" sldId="804"/>
            <ac:spMk id="35" creationId="{00000000-0000-0000-0000-000000000000}"/>
          </ac:spMkLst>
        </pc:spChg>
      </pc:sldChg>
      <pc:sldChg chg="add del">
        <pc:chgData name="Mr Pritchard" userId="50252121-90fc-45ac-8928-9da87f92b9bf" providerId="ADAL" clId="{A344F53F-638B-4B02-8E1B-100E7CC32D11}" dt="2018-02-28T16:41:55.985" v="2596" actId="313"/>
        <pc:sldMkLst>
          <pc:docMk/>
          <pc:sldMk cId="1232699673" sldId="805"/>
        </pc:sldMkLst>
      </pc:sldChg>
      <pc:sldChg chg="add del">
        <pc:chgData name="Mr Pritchard" userId="50252121-90fc-45ac-8928-9da87f92b9bf" providerId="ADAL" clId="{A344F53F-638B-4B02-8E1B-100E7CC32D11}" dt="2018-02-28T16:34:57.441" v="2535" actId="2696"/>
        <pc:sldMkLst>
          <pc:docMk/>
          <pc:sldMk cId="2761222782" sldId="805"/>
        </pc:sldMkLst>
      </pc:sldChg>
      <pc:sldChg chg="addSp delSp modSp add">
        <pc:chgData name="Mr Pritchard" userId="50252121-90fc-45ac-8928-9da87f92b9bf" providerId="ADAL" clId="{A344F53F-638B-4B02-8E1B-100E7CC32D11}" dt="2018-02-28T16:44:24.741" v="2651" actId="14100"/>
        <pc:sldMkLst>
          <pc:docMk/>
          <pc:sldMk cId="4104364874" sldId="805"/>
        </pc:sldMkLst>
        <pc:spChg chg="mod">
          <ac:chgData name="Mr Pritchard" userId="50252121-90fc-45ac-8928-9da87f92b9bf" providerId="ADAL" clId="{A344F53F-638B-4B02-8E1B-100E7CC32D11}" dt="2018-02-28T16:42:23.730" v="2603" actId="27636"/>
          <ac:spMkLst>
            <pc:docMk/>
            <pc:sldMk cId="4104364874" sldId="805"/>
            <ac:spMk id="2" creationId="{00000000-0000-0000-0000-000000000000}"/>
          </ac:spMkLst>
        </pc:spChg>
        <pc:spChg chg="add mod ord">
          <ac:chgData name="Mr Pritchard" userId="50252121-90fc-45ac-8928-9da87f92b9bf" providerId="ADAL" clId="{A344F53F-638B-4B02-8E1B-100E7CC32D11}" dt="2018-02-28T16:44:24.741" v="2651" actId="14100"/>
          <ac:spMkLst>
            <pc:docMk/>
            <pc:sldMk cId="4104364874" sldId="805"/>
            <ac:spMk id="6" creationId="{88984319-94B2-4D80-819D-3C473EDE52FC}"/>
          </ac:spMkLst>
        </pc:spChg>
        <pc:grpChg chg="add mod">
          <ac:chgData name="Mr Pritchard" userId="50252121-90fc-45ac-8928-9da87f92b9bf" providerId="ADAL" clId="{A344F53F-638B-4B02-8E1B-100E7CC32D11}" dt="2018-02-28T16:43:56.044" v="2640" actId="164"/>
          <ac:grpSpMkLst>
            <pc:docMk/>
            <pc:sldMk cId="4104364874" sldId="805"/>
            <ac:grpSpMk id="7" creationId="{B8ACEB9E-9D68-455F-A354-CA12BB2EE33D}"/>
          </ac:grpSpMkLst>
        </pc:grpChg>
        <pc:picChg chg="add mod">
          <ac:chgData name="Mr Pritchard" userId="50252121-90fc-45ac-8928-9da87f92b9bf" providerId="ADAL" clId="{A344F53F-638B-4B02-8E1B-100E7CC32D11}" dt="2018-02-28T16:43:56.044" v="2640" actId="164"/>
          <ac:picMkLst>
            <pc:docMk/>
            <pc:sldMk cId="4104364874" sldId="805"/>
            <ac:picMk id="3" creationId="{9A8F4088-4271-4466-8446-BA3DCAF1C4F5}"/>
          </ac:picMkLst>
        </pc:picChg>
        <pc:picChg chg="del">
          <ac:chgData name="Mr Pritchard" userId="50252121-90fc-45ac-8928-9da87f92b9bf" providerId="ADAL" clId="{A344F53F-638B-4B02-8E1B-100E7CC32D11}" dt="2018-02-28T16:42:29.185" v="2604" actId="478"/>
          <ac:picMkLst>
            <pc:docMk/>
            <pc:sldMk cId="4104364874" sldId="805"/>
            <ac:picMk id="4" creationId="{5E4B4838-A4DA-44E9-94C7-538111CE0B67}"/>
          </ac:picMkLst>
        </pc:picChg>
        <pc:picChg chg="add mod">
          <ac:chgData name="Mr Pritchard" userId="50252121-90fc-45ac-8928-9da87f92b9bf" providerId="ADAL" clId="{A344F53F-638B-4B02-8E1B-100E7CC32D11}" dt="2018-02-28T16:44:21.256" v="2650" actId="1037"/>
          <ac:picMkLst>
            <pc:docMk/>
            <pc:sldMk cId="4104364874" sldId="805"/>
            <ac:picMk id="5" creationId="{739A93A8-DCBF-45B2-A4C5-34A0D62E3D9C}"/>
          </ac:picMkLst>
        </pc:picChg>
      </pc:sldChg>
      <pc:sldChg chg="add del">
        <pc:chgData name="Mr Pritchard" userId="50252121-90fc-45ac-8928-9da87f92b9bf" providerId="ADAL" clId="{A344F53F-638B-4B02-8E1B-100E7CC32D11}" dt="2018-02-28T16:34:57.572" v="2536" actId="2696"/>
        <pc:sldMkLst>
          <pc:docMk/>
          <pc:sldMk cId="1280926914" sldId="806"/>
        </pc:sldMkLst>
      </pc:sldChg>
      <pc:sldChg chg="add ord modAnim">
        <pc:chgData name="Mr Pritchard" userId="50252121-90fc-45ac-8928-9da87f92b9bf" providerId="ADAL" clId="{A344F53F-638B-4B02-8E1B-100E7CC32D11}" dt="2018-02-28T16:52:17.595" v="2746" actId="313"/>
        <pc:sldMkLst>
          <pc:docMk/>
          <pc:sldMk cId="4187206891" sldId="806"/>
        </pc:sldMkLst>
      </pc:sldChg>
      <pc:sldChg chg="addSp delSp modSp add">
        <pc:chgData name="Mr Pritchard" userId="50252121-90fc-45ac-8928-9da87f92b9bf" providerId="ADAL" clId="{A344F53F-638B-4B02-8E1B-100E7CC32D11}" dt="2018-02-28T16:48:40.227" v="2690" actId="14100"/>
        <pc:sldMkLst>
          <pc:docMk/>
          <pc:sldMk cId="3289303569" sldId="807"/>
        </pc:sldMkLst>
        <pc:spChg chg="mod">
          <ac:chgData name="Mr Pritchard" userId="50252121-90fc-45ac-8928-9da87f92b9bf" providerId="ADAL" clId="{A344F53F-638B-4B02-8E1B-100E7CC32D11}" dt="2018-02-28T16:48:14.774" v="2687" actId="27636"/>
          <ac:spMkLst>
            <pc:docMk/>
            <pc:sldMk cId="3289303569" sldId="807"/>
            <ac:spMk id="2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2-28T16:48:11.006" v="2683" actId="478"/>
          <ac:picMkLst>
            <pc:docMk/>
            <pc:sldMk cId="3289303569" sldId="807"/>
            <ac:picMk id="3" creationId="{7CFB402F-890E-4627-B5E7-204FB14EF7A2}"/>
          </ac:picMkLst>
        </pc:picChg>
        <pc:picChg chg="add mod">
          <ac:chgData name="Mr Pritchard" userId="50252121-90fc-45ac-8928-9da87f92b9bf" providerId="ADAL" clId="{A344F53F-638B-4B02-8E1B-100E7CC32D11}" dt="2018-02-28T16:48:40.227" v="2690" actId="14100"/>
          <ac:picMkLst>
            <pc:docMk/>
            <pc:sldMk cId="3289303569" sldId="807"/>
            <ac:picMk id="4" creationId="{A9D28228-AD7D-4581-8E26-50DB1D859CFE}"/>
          </ac:picMkLst>
        </pc:picChg>
      </pc:sldChg>
      <pc:sldChg chg="addSp delSp modSp add">
        <pc:chgData name="Mr Pritchard" userId="50252121-90fc-45ac-8928-9da87f92b9bf" providerId="ADAL" clId="{A344F53F-638B-4B02-8E1B-100E7CC32D11}" dt="2018-02-28T16:50:31.549" v="2717" actId="1037"/>
        <pc:sldMkLst>
          <pc:docMk/>
          <pc:sldMk cId="746348785" sldId="808"/>
        </pc:sldMkLst>
        <pc:spChg chg="mod">
          <ac:chgData name="Mr Pritchard" userId="50252121-90fc-45ac-8928-9da87f92b9bf" providerId="ADAL" clId="{A344F53F-638B-4B02-8E1B-100E7CC32D11}" dt="2018-02-28T16:49:31.159" v="2701" actId="27636"/>
          <ac:spMkLst>
            <pc:docMk/>
            <pc:sldMk cId="746348785" sldId="808"/>
            <ac:spMk id="2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2-28T16:49:28.234" v="2697" actId="478"/>
          <ac:picMkLst>
            <pc:docMk/>
            <pc:sldMk cId="746348785" sldId="808"/>
            <ac:picMk id="3" creationId="{52D98E60-6110-45AB-A9C1-032FEBF57980}"/>
          </ac:picMkLst>
        </pc:picChg>
        <pc:picChg chg="add mod">
          <ac:chgData name="Mr Pritchard" userId="50252121-90fc-45ac-8928-9da87f92b9bf" providerId="ADAL" clId="{A344F53F-638B-4B02-8E1B-100E7CC32D11}" dt="2018-02-28T16:50:31.549" v="2717" actId="1037"/>
          <ac:picMkLst>
            <pc:docMk/>
            <pc:sldMk cId="746348785" sldId="808"/>
            <ac:picMk id="4" creationId="{AAEDE860-DB88-45AA-A367-BFC73F2C5A25}"/>
          </ac:picMkLst>
        </pc:picChg>
        <pc:picChg chg="add mod">
          <ac:chgData name="Mr Pritchard" userId="50252121-90fc-45ac-8928-9da87f92b9bf" providerId="ADAL" clId="{A344F53F-638B-4B02-8E1B-100E7CC32D11}" dt="2018-02-28T16:50:29.929" v="2712" actId="1038"/>
          <ac:picMkLst>
            <pc:docMk/>
            <pc:sldMk cId="746348785" sldId="808"/>
            <ac:picMk id="5" creationId="{8BED9310-1D36-4249-B955-C5BC4C025C87}"/>
          </ac:picMkLst>
        </pc:picChg>
      </pc:sldChg>
      <pc:sldChg chg="modSp add">
        <pc:chgData name="Mr Pritchard" userId="50252121-90fc-45ac-8928-9da87f92b9bf" providerId="ADAL" clId="{A344F53F-638B-4B02-8E1B-100E7CC32D11}" dt="2018-02-28T18:20:14.370" v="3124" actId="20577"/>
        <pc:sldMkLst>
          <pc:docMk/>
          <pc:sldMk cId="2562826381" sldId="809"/>
        </pc:sldMkLst>
        <pc:spChg chg="mod">
          <ac:chgData name="Mr Pritchard" userId="50252121-90fc-45ac-8928-9da87f92b9bf" providerId="ADAL" clId="{A344F53F-638B-4B02-8E1B-100E7CC32D11}" dt="2018-02-28T18:20:14.370" v="3124" actId="20577"/>
          <ac:spMkLst>
            <pc:docMk/>
            <pc:sldMk cId="2562826381" sldId="809"/>
            <ac:spMk id="2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58:57.230" v="2863" actId="20577"/>
          <ac:spMkLst>
            <pc:docMk/>
            <pc:sldMk cId="2562826381" sldId="809"/>
            <ac:spMk id="3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7:05:52.287" v="2952" actId="20577"/>
          <ac:spMkLst>
            <pc:docMk/>
            <pc:sldMk cId="2562826381" sldId="809"/>
            <ac:spMk id="10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7:06:01.251" v="2953" actId="20577"/>
          <ac:spMkLst>
            <pc:docMk/>
            <pc:sldMk cId="2562826381" sldId="809"/>
            <ac:spMk id="11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7:06:08.573" v="2954" actId="20577"/>
          <ac:spMkLst>
            <pc:docMk/>
            <pc:sldMk cId="2562826381" sldId="809"/>
            <ac:spMk id="12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7:06:15.909" v="2955" actId="20577"/>
          <ac:spMkLst>
            <pc:docMk/>
            <pc:sldMk cId="2562826381" sldId="809"/>
            <ac:spMk id="13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7:06:22.366" v="2956" actId="20577"/>
          <ac:spMkLst>
            <pc:docMk/>
            <pc:sldMk cId="2562826381" sldId="809"/>
            <ac:spMk id="1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7:06:30.457" v="2957" actId="20577"/>
          <ac:spMkLst>
            <pc:docMk/>
            <pc:sldMk cId="2562826381" sldId="809"/>
            <ac:spMk id="15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7:06:44.514" v="2959" actId="20577"/>
          <ac:spMkLst>
            <pc:docMk/>
            <pc:sldMk cId="2562826381" sldId="809"/>
            <ac:spMk id="16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7:06:50.586" v="2960" actId="20577"/>
          <ac:spMkLst>
            <pc:docMk/>
            <pc:sldMk cId="2562826381" sldId="809"/>
            <ac:spMk id="17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7:06:37.736" v="2958" actId="20577"/>
          <ac:spMkLst>
            <pc:docMk/>
            <pc:sldMk cId="2562826381" sldId="809"/>
            <ac:spMk id="27" creationId="{00000000-0000-0000-0000-000000000000}"/>
          </ac:spMkLst>
        </pc:spChg>
      </pc:sldChg>
      <pc:sldChg chg="addSp delSp modSp add delAnim">
        <pc:chgData name="Mr Pritchard" userId="50252121-90fc-45ac-8928-9da87f92b9bf" providerId="ADAL" clId="{A344F53F-638B-4B02-8E1B-100E7CC32D11}" dt="2018-02-28T17:01:47.273" v="2912" actId="1035"/>
        <pc:sldMkLst>
          <pc:docMk/>
          <pc:sldMk cId="2254051588" sldId="810"/>
        </pc:sldMkLst>
        <pc:spChg chg="mod">
          <ac:chgData name="Mr Pritchard" userId="50252121-90fc-45ac-8928-9da87f92b9bf" providerId="ADAL" clId="{A344F53F-638B-4B02-8E1B-100E7CC32D11}" dt="2018-02-28T16:59:17.021" v="2867" actId="20577"/>
          <ac:spMkLst>
            <pc:docMk/>
            <pc:sldMk cId="2254051588" sldId="810"/>
            <ac:spMk id="2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2-28T16:59:33.950" v="2868" actId="1035"/>
          <ac:spMkLst>
            <pc:docMk/>
            <pc:sldMk cId="2254051588" sldId="810"/>
            <ac:spMk id="28" creationId="{00000000-0000-0000-0000-000000000000}"/>
          </ac:spMkLst>
        </pc:spChg>
        <pc:picChg chg="add del mod">
          <ac:chgData name="Mr Pritchard" userId="50252121-90fc-45ac-8928-9da87f92b9bf" providerId="ADAL" clId="{A344F53F-638B-4B02-8E1B-100E7CC32D11}" dt="2018-02-28T17:01:21.907" v="2895" actId="478"/>
          <ac:picMkLst>
            <pc:docMk/>
            <pc:sldMk cId="2254051588" sldId="810"/>
            <ac:picMk id="3" creationId="{E3B144CE-34E7-465A-84E6-5193EFFE1767}"/>
          </ac:picMkLst>
        </pc:picChg>
        <pc:picChg chg="del">
          <ac:chgData name="Mr Pritchard" userId="50252121-90fc-45ac-8928-9da87f92b9bf" providerId="ADAL" clId="{A344F53F-638B-4B02-8E1B-100E7CC32D11}" dt="2018-02-28T16:59:13.907" v="2864" actId="478"/>
          <ac:picMkLst>
            <pc:docMk/>
            <pc:sldMk cId="2254051588" sldId="810"/>
            <ac:picMk id="4" creationId="{450848DF-D3B4-4B6C-BE7E-C926846A6761}"/>
          </ac:picMkLst>
        </pc:picChg>
        <pc:picChg chg="del">
          <ac:chgData name="Mr Pritchard" userId="50252121-90fc-45ac-8928-9da87f92b9bf" providerId="ADAL" clId="{A344F53F-638B-4B02-8E1B-100E7CC32D11}" dt="2018-02-28T16:59:14.486" v="2865" actId="478"/>
          <ac:picMkLst>
            <pc:docMk/>
            <pc:sldMk cId="2254051588" sldId="810"/>
            <ac:picMk id="5" creationId="{1C9894ED-ECA6-4897-90D6-1A3CF1B57D5F}"/>
          </ac:picMkLst>
        </pc:picChg>
        <pc:picChg chg="add del mod">
          <ac:chgData name="Mr Pritchard" userId="50252121-90fc-45ac-8928-9da87f92b9bf" providerId="ADAL" clId="{A344F53F-638B-4B02-8E1B-100E7CC32D11}" dt="2018-02-28T17:01:28.261" v="2898" actId="478"/>
          <ac:picMkLst>
            <pc:docMk/>
            <pc:sldMk cId="2254051588" sldId="810"/>
            <ac:picMk id="6" creationId="{6738FAB5-0D89-4F62-B67E-D34D629AF76B}"/>
          </ac:picMkLst>
        </pc:picChg>
        <pc:picChg chg="add mod">
          <ac:chgData name="Mr Pritchard" userId="50252121-90fc-45ac-8928-9da87f92b9bf" providerId="ADAL" clId="{A344F53F-638B-4B02-8E1B-100E7CC32D11}" dt="2018-02-28T17:01:47.273" v="2912" actId="1035"/>
          <ac:picMkLst>
            <pc:docMk/>
            <pc:sldMk cId="2254051588" sldId="810"/>
            <ac:picMk id="7" creationId="{27664845-FD8C-42F2-925F-56CE3AD03B68}"/>
          </ac:picMkLst>
        </pc:picChg>
      </pc:sldChg>
      <pc:sldChg chg="addSp delSp modSp add modAnim">
        <pc:chgData name="Mr Pritchard" userId="50252121-90fc-45ac-8928-9da87f92b9bf" providerId="ADAL" clId="{A344F53F-638B-4B02-8E1B-100E7CC32D11}" dt="2018-02-28T18:17:08.863" v="3106" actId="313"/>
        <pc:sldMkLst>
          <pc:docMk/>
          <pc:sldMk cId="2839842793" sldId="811"/>
        </pc:sldMkLst>
        <pc:spChg chg="mod">
          <ac:chgData name="Mr Pritchard" userId="50252121-90fc-45ac-8928-9da87f92b9bf" providerId="ADAL" clId="{A344F53F-638B-4B02-8E1B-100E7CC32D11}" dt="2018-02-28T16:59:49.087" v="2878" actId="20577"/>
          <ac:spMkLst>
            <pc:docMk/>
            <pc:sldMk cId="2839842793" sldId="811"/>
            <ac:spMk id="2" creationId="{00000000-0000-0000-0000-000000000000}"/>
          </ac:spMkLst>
        </pc:spChg>
        <pc:picChg chg="add del mod">
          <ac:chgData name="Mr Pritchard" userId="50252121-90fc-45ac-8928-9da87f92b9bf" providerId="ADAL" clId="{A344F53F-638B-4B02-8E1B-100E7CC32D11}" dt="2018-02-28T17:02:10.536" v="2915" actId="478"/>
          <ac:picMkLst>
            <pc:docMk/>
            <pc:sldMk cId="2839842793" sldId="811"/>
            <ac:picMk id="3" creationId="{C4D03137-1D81-4D58-9DD2-1068997689C1}"/>
          </ac:picMkLst>
        </pc:picChg>
        <pc:picChg chg="add mod">
          <ac:chgData name="Mr Pritchard" userId="50252121-90fc-45ac-8928-9da87f92b9bf" providerId="ADAL" clId="{A344F53F-638B-4B02-8E1B-100E7CC32D11}" dt="2018-02-28T17:02:28.935" v="2921" actId="1035"/>
          <ac:picMkLst>
            <pc:docMk/>
            <pc:sldMk cId="2839842793" sldId="811"/>
            <ac:picMk id="4" creationId="{50DE75A5-9614-4541-9F07-4CCFC37CF2D8}"/>
          </ac:picMkLst>
        </pc:picChg>
        <pc:picChg chg="add mod">
          <ac:chgData name="Mr Pritchard" userId="50252121-90fc-45ac-8928-9da87f92b9bf" providerId="ADAL" clId="{A344F53F-638B-4B02-8E1B-100E7CC32D11}" dt="2018-02-28T18:09:24.334" v="2977" actId="1076"/>
          <ac:picMkLst>
            <pc:docMk/>
            <pc:sldMk cId="2839842793" sldId="811"/>
            <ac:picMk id="5" creationId="{12B5B90D-3D9D-41B9-8E65-560480A53DFE}"/>
          </ac:picMkLst>
        </pc:picChg>
      </pc:sldChg>
      <pc:sldChg chg="addSp delSp modSp add modAnim">
        <pc:chgData name="Mr Pritchard" userId="50252121-90fc-45ac-8928-9da87f92b9bf" providerId="ADAL" clId="{A344F53F-638B-4B02-8E1B-100E7CC32D11}" dt="2018-02-28T18:17:04.165" v="3105" actId="313"/>
        <pc:sldMkLst>
          <pc:docMk/>
          <pc:sldMk cId="3317222949" sldId="812"/>
        </pc:sldMkLst>
        <pc:spChg chg="mod">
          <ac:chgData name="Mr Pritchard" userId="50252121-90fc-45ac-8928-9da87f92b9bf" providerId="ADAL" clId="{A344F53F-638B-4B02-8E1B-100E7CC32D11}" dt="2018-02-28T16:59:52.412" v="2880" actId="20577"/>
          <ac:spMkLst>
            <pc:docMk/>
            <pc:sldMk cId="3317222949" sldId="812"/>
            <ac:spMk id="2" creationId="{00000000-0000-0000-0000-000000000000}"/>
          </ac:spMkLst>
        </pc:spChg>
        <pc:spChg chg="add del mod">
          <ac:chgData name="Mr Pritchard" userId="50252121-90fc-45ac-8928-9da87f92b9bf" providerId="ADAL" clId="{A344F53F-638B-4B02-8E1B-100E7CC32D11}" dt="2018-02-28T18:10:04.560" v="2983" actId="478"/>
          <ac:spMkLst>
            <pc:docMk/>
            <pc:sldMk cId="3317222949" sldId="812"/>
            <ac:spMk id="5" creationId="{177F402E-DE72-4884-96B7-C0F706777419}"/>
          </ac:spMkLst>
        </pc:spChg>
        <pc:spChg chg="add mod">
          <ac:chgData name="Mr Pritchard" userId="50252121-90fc-45ac-8928-9da87f92b9bf" providerId="ADAL" clId="{A344F53F-638B-4B02-8E1B-100E7CC32D11}" dt="2018-02-28T18:10:42.359" v="2990" actId="164"/>
          <ac:spMkLst>
            <pc:docMk/>
            <pc:sldMk cId="3317222949" sldId="812"/>
            <ac:spMk id="6" creationId="{EBB4951C-4AFE-48DE-B160-4329A0791CB8}"/>
          </ac:spMkLst>
        </pc:spChg>
        <pc:grpChg chg="add mod">
          <ac:chgData name="Mr Pritchard" userId="50252121-90fc-45ac-8928-9da87f92b9bf" providerId="ADAL" clId="{A344F53F-638B-4B02-8E1B-100E7CC32D11}" dt="2018-02-28T18:10:42.359" v="2990" actId="164"/>
          <ac:grpSpMkLst>
            <pc:docMk/>
            <pc:sldMk cId="3317222949" sldId="812"/>
            <ac:grpSpMk id="7" creationId="{79C2D24B-F2DF-4439-8E37-C54892FF7A0E}"/>
          </ac:grpSpMkLst>
        </pc:grpChg>
        <pc:picChg chg="add mod">
          <ac:chgData name="Mr Pritchard" userId="50252121-90fc-45ac-8928-9da87f92b9bf" providerId="ADAL" clId="{A344F53F-638B-4B02-8E1B-100E7CC32D11}" dt="2018-02-28T17:02:39.864" v="2923" actId="1076"/>
          <ac:picMkLst>
            <pc:docMk/>
            <pc:sldMk cId="3317222949" sldId="812"/>
            <ac:picMk id="3" creationId="{404006AF-7A04-40A8-B3F4-48D9B8D053C5}"/>
          </ac:picMkLst>
        </pc:picChg>
        <pc:picChg chg="add mod modCrop">
          <ac:chgData name="Mr Pritchard" userId="50252121-90fc-45ac-8928-9da87f92b9bf" providerId="ADAL" clId="{A344F53F-638B-4B02-8E1B-100E7CC32D11}" dt="2018-02-28T18:10:42.359" v="2990" actId="164"/>
          <ac:picMkLst>
            <pc:docMk/>
            <pc:sldMk cId="3317222949" sldId="812"/>
            <ac:picMk id="4" creationId="{D781E77F-5F93-4AB3-9216-002ABB885547}"/>
          </ac:picMkLst>
        </pc:picChg>
      </pc:sldChg>
      <pc:sldChg chg="addSp modSp add">
        <pc:chgData name="Mr Pritchard" userId="50252121-90fc-45ac-8928-9da87f92b9bf" providerId="ADAL" clId="{A344F53F-638B-4B02-8E1B-100E7CC32D11}" dt="2018-02-28T17:03:06.684" v="2932" actId="1038"/>
        <pc:sldMkLst>
          <pc:docMk/>
          <pc:sldMk cId="2602546651" sldId="813"/>
        </pc:sldMkLst>
        <pc:spChg chg="mod">
          <ac:chgData name="Mr Pritchard" userId="50252121-90fc-45ac-8928-9da87f92b9bf" providerId="ADAL" clId="{A344F53F-638B-4B02-8E1B-100E7CC32D11}" dt="2018-02-28T16:59:55.957" v="2882" actId="20577"/>
          <ac:spMkLst>
            <pc:docMk/>
            <pc:sldMk cId="2602546651" sldId="813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17:03:06.684" v="2932" actId="1038"/>
          <ac:picMkLst>
            <pc:docMk/>
            <pc:sldMk cId="2602546651" sldId="813"/>
            <ac:picMk id="3" creationId="{155FF041-349C-40DF-A2B3-D9A0A733B9ED}"/>
          </ac:picMkLst>
        </pc:picChg>
      </pc:sldChg>
      <pc:sldChg chg="addSp modSp add modAnim">
        <pc:chgData name="Mr Pritchard" userId="50252121-90fc-45ac-8928-9da87f92b9bf" providerId="ADAL" clId="{A344F53F-638B-4B02-8E1B-100E7CC32D11}" dt="2018-02-28T18:16:58.345" v="3104" actId="313"/>
        <pc:sldMkLst>
          <pc:docMk/>
          <pc:sldMk cId="56864200" sldId="814"/>
        </pc:sldMkLst>
        <pc:spChg chg="mod">
          <ac:chgData name="Mr Pritchard" userId="50252121-90fc-45ac-8928-9da87f92b9bf" providerId="ADAL" clId="{A344F53F-638B-4B02-8E1B-100E7CC32D11}" dt="2018-02-28T17:00:00.167" v="2884" actId="20577"/>
          <ac:spMkLst>
            <pc:docMk/>
            <pc:sldMk cId="56864200" sldId="814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17:03:34.049" v="2937" actId="1036"/>
          <ac:picMkLst>
            <pc:docMk/>
            <pc:sldMk cId="56864200" sldId="814"/>
            <ac:picMk id="3" creationId="{1F5117F1-1D44-4788-BC29-036052C4A644}"/>
          </ac:picMkLst>
        </pc:picChg>
        <pc:picChg chg="add mod">
          <ac:chgData name="Mr Pritchard" userId="50252121-90fc-45ac-8928-9da87f92b9bf" providerId="ADAL" clId="{A344F53F-638B-4B02-8E1B-100E7CC32D11}" dt="2018-02-28T18:11:57.988" v="3002" actId="1076"/>
          <ac:picMkLst>
            <pc:docMk/>
            <pc:sldMk cId="56864200" sldId="814"/>
            <ac:picMk id="4" creationId="{451A365C-A31B-4595-9793-01DB9BBC1633}"/>
          </ac:picMkLst>
        </pc:picChg>
      </pc:sldChg>
      <pc:sldChg chg="addSp modSp add modAnim">
        <pc:chgData name="Mr Pritchard" userId="50252121-90fc-45ac-8928-9da87f92b9bf" providerId="ADAL" clId="{A344F53F-638B-4B02-8E1B-100E7CC32D11}" dt="2018-02-28T18:16:55.592" v="3103" actId="313"/>
        <pc:sldMkLst>
          <pc:docMk/>
          <pc:sldMk cId="335717878" sldId="815"/>
        </pc:sldMkLst>
        <pc:spChg chg="mod">
          <ac:chgData name="Mr Pritchard" userId="50252121-90fc-45ac-8928-9da87f92b9bf" providerId="ADAL" clId="{A344F53F-638B-4B02-8E1B-100E7CC32D11}" dt="2018-02-28T17:00:03.812" v="2886" actId="20577"/>
          <ac:spMkLst>
            <pc:docMk/>
            <pc:sldMk cId="335717878" sldId="815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17:03:59.549" v="2939" actId="1076"/>
          <ac:picMkLst>
            <pc:docMk/>
            <pc:sldMk cId="335717878" sldId="815"/>
            <ac:picMk id="3" creationId="{D683C5A9-8191-4CF4-BE1D-F13F51360B51}"/>
          </ac:picMkLst>
        </pc:picChg>
        <pc:picChg chg="add mod">
          <ac:chgData name="Mr Pritchard" userId="50252121-90fc-45ac-8928-9da87f92b9bf" providerId="ADAL" clId="{A344F53F-638B-4B02-8E1B-100E7CC32D11}" dt="2018-02-28T18:12:16.165" v="3004" actId="1076"/>
          <ac:picMkLst>
            <pc:docMk/>
            <pc:sldMk cId="335717878" sldId="815"/>
            <ac:picMk id="4" creationId="{80A7037A-1BC2-4A1F-A1DB-92B63B6A06A5}"/>
          </ac:picMkLst>
        </pc:picChg>
      </pc:sldChg>
      <pc:sldChg chg="addSp modSp add">
        <pc:chgData name="Mr Pritchard" userId="50252121-90fc-45ac-8928-9da87f92b9bf" providerId="ADAL" clId="{A344F53F-638B-4B02-8E1B-100E7CC32D11}" dt="2018-02-28T17:05:00.485" v="2942" actId="14100"/>
        <pc:sldMkLst>
          <pc:docMk/>
          <pc:sldMk cId="4244698059" sldId="816"/>
        </pc:sldMkLst>
        <pc:spChg chg="mod">
          <ac:chgData name="Mr Pritchard" userId="50252121-90fc-45ac-8928-9da87f92b9bf" providerId="ADAL" clId="{A344F53F-638B-4B02-8E1B-100E7CC32D11}" dt="2018-02-28T17:00:07.565" v="2888" actId="20577"/>
          <ac:spMkLst>
            <pc:docMk/>
            <pc:sldMk cId="4244698059" sldId="816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17:05:00.485" v="2942" actId="14100"/>
          <ac:picMkLst>
            <pc:docMk/>
            <pc:sldMk cId="4244698059" sldId="816"/>
            <ac:picMk id="3" creationId="{F929FA0B-47E3-4676-AE11-D25B710B54E1}"/>
          </ac:picMkLst>
        </pc:picChg>
      </pc:sldChg>
      <pc:sldChg chg="addSp modSp add modAnim">
        <pc:chgData name="Mr Pritchard" userId="50252121-90fc-45ac-8928-9da87f92b9bf" providerId="ADAL" clId="{A344F53F-638B-4B02-8E1B-100E7CC32D11}" dt="2018-02-28T18:16:49.568" v="3102" actId="313"/>
        <pc:sldMkLst>
          <pc:docMk/>
          <pc:sldMk cId="1452521229" sldId="817"/>
        </pc:sldMkLst>
        <pc:spChg chg="mod">
          <ac:chgData name="Mr Pritchard" userId="50252121-90fc-45ac-8928-9da87f92b9bf" providerId="ADAL" clId="{A344F53F-638B-4B02-8E1B-100E7CC32D11}" dt="2018-02-28T17:00:11.972" v="2890" actId="20577"/>
          <ac:spMkLst>
            <pc:docMk/>
            <pc:sldMk cId="1452521229" sldId="817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17:05:15.112" v="2944" actId="1076"/>
          <ac:picMkLst>
            <pc:docMk/>
            <pc:sldMk cId="1452521229" sldId="817"/>
            <ac:picMk id="3" creationId="{492D60B1-ED2B-430D-B8C9-521E5B8EA5D5}"/>
          </ac:picMkLst>
        </pc:picChg>
        <pc:picChg chg="add mod modCrop">
          <ac:chgData name="Mr Pritchard" userId="50252121-90fc-45ac-8928-9da87f92b9bf" providerId="ADAL" clId="{A344F53F-638B-4B02-8E1B-100E7CC32D11}" dt="2018-02-28T18:15:17.244" v="3077" actId="1076"/>
          <ac:picMkLst>
            <pc:docMk/>
            <pc:sldMk cId="1452521229" sldId="817"/>
            <ac:picMk id="4" creationId="{4FB2893E-D0B8-4BE1-876F-8320082FCDDA}"/>
          </ac:picMkLst>
        </pc:picChg>
        <pc:picChg chg="add mod modCrop">
          <ac:chgData name="Mr Pritchard" userId="50252121-90fc-45ac-8928-9da87f92b9bf" providerId="ADAL" clId="{A344F53F-638B-4B02-8E1B-100E7CC32D11}" dt="2018-02-28T18:15:25.045" v="3079" actId="1440"/>
          <ac:picMkLst>
            <pc:docMk/>
            <pc:sldMk cId="1452521229" sldId="817"/>
            <ac:picMk id="8" creationId="{9A1D8919-F419-4B4B-9451-D85DB2D9E0E5}"/>
          </ac:picMkLst>
        </pc:picChg>
      </pc:sldChg>
      <pc:sldChg chg="addSp modSp add modAnim">
        <pc:chgData name="Mr Pritchard" userId="50252121-90fc-45ac-8928-9da87f92b9bf" providerId="ADAL" clId="{A344F53F-638B-4B02-8E1B-100E7CC32D11}" dt="2018-02-28T18:16:46.507" v="3101" actId="313"/>
        <pc:sldMkLst>
          <pc:docMk/>
          <pc:sldMk cId="182336803" sldId="818"/>
        </pc:sldMkLst>
        <pc:spChg chg="mod">
          <ac:chgData name="Mr Pritchard" userId="50252121-90fc-45ac-8928-9da87f92b9bf" providerId="ADAL" clId="{A344F53F-638B-4B02-8E1B-100E7CC32D11}" dt="2018-02-28T17:00:16.964" v="2892" actId="20577"/>
          <ac:spMkLst>
            <pc:docMk/>
            <pc:sldMk cId="182336803" sldId="818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17:05:35.628" v="2951" actId="1035"/>
          <ac:picMkLst>
            <pc:docMk/>
            <pc:sldMk cId="182336803" sldId="818"/>
            <ac:picMk id="3" creationId="{FF29E46D-CBB1-4FD8-9E93-844B12D2DBCD}"/>
          </ac:picMkLst>
        </pc:picChg>
        <pc:picChg chg="add mod">
          <ac:chgData name="Mr Pritchard" userId="50252121-90fc-45ac-8928-9da87f92b9bf" providerId="ADAL" clId="{A344F53F-638B-4B02-8E1B-100E7CC32D11}" dt="2018-02-28T18:16:27.845" v="3099" actId="14100"/>
          <ac:picMkLst>
            <pc:docMk/>
            <pc:sldMk cId="182336803" sldId="818"/>
            <ac:picMk id="4" creationId="{1231E9F7-8434-4D30-BA0B-A034D60B8927}"/>
          </ac:picMkLst>
        </pc:picChg>
        <pc:picChg chg="add mod">
          <ac:chgData name="Mr Pritchard" userId="50252121-90fc-45ac-8928-9da87f92b9bf" providerId="ADAL" clId="{A344F53F-638B-4B02-8E1B-100E7CC32D11}" dt="2018-02-28T18:16:31.868" v="3100" actId="1076"/>
          <ac:picMkLst>
            <pc:docMk/>
            <pc:sldMk cId="182336803" sldId="818"/>
            <ac:picMk id="5" creationId="{77290679-230C-4380-AF51-9760D28D03D3}"/>
          </ac:picMkLst>
        </pc:picChg>
      </pc:sldChg>
      <pc:sldChg chg="addSp delSp modSp add">
        <pc:chgData name="Mr Pritchard" userId="50252121-90fc-45ac-8928-9da87f92b9bf" providerId="ADAL" clId="{A344F53F-638B-4B02-8E1B-100E7CC32D11}" dt="2018-02-28T17:09:24.438" v="2975" actId="732"/>
        <pc:sldMkLst>
          <pc:docMk/>
          <pc:sldMk cId="2870988186" sldId="819"/>
        </pc:sldMkLst>
        <pc:spChg chg="mod">
          <ac:chgData name="Mr Pritchard" userId="50252121-90fc-45ac-8928-9da87f92b9bf" providerId="ADAL" clId="{A344F53F-638B-4B02-8E1B-100E7CC32D11}" dt="2018-02-28T17:08:15.023" v="2968" actId="27636"/>
          <ac:spMkLst>
            <pc:docMk/>
            <pc:sldMk cId="2870988186" sldId="819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2-28T17:08:12.648" v="2964" actId="1076"/>
          <ac:picMkLst>
            <pc:docMk/>
            <pc:sldMk cId="2870988186" sldId="819"/>
            <ac:picMk id="3" creationId="{51E1C1C0-6694-44C7-806D-69C2EFF670D0}"/>
          </ac:picMkLst>
        </pc:picChg>
        <pc:picChg chg="add mod">
          <ac:chgData name="Mr Pritchard" userId="50252121-90fc-45ac-8928-9da87f92b9bf" providerId="ADAL" clId="{A344F53F-638B-4B02-8E1B-100E7CC32D11}" dt="2018-02-28T17:08:52.802" v="2973" actId="1076"/>
          <ac:picMkLst>
            <pc:docMk/>
            <pc:sldMk cId="2870988186" sldId="819"/>
            <ac:picMk id="4" creationId="{C9C0B270-CDFF-4BFC-86AA-E6A91CFBEC23}"/>
          </ac:picMkLst>
        </pc:picChg>
        <pc:picChg chg="add mod modCrop">
          <ac:chgData name="Mr Pritchard" userId="50252121-90fc-45ac-8928-9da87f92b9bf" providerId="ADAL" clId="{A344F53F-638B-4B02-8E1B-100E7CC32D11}" dt="2018-02-28T17:09:24.438" v="2975" actId="732"/>
          <ac:picMkLst>
            <pc:docMk/>
            <pc:sldMk cId="2870988186" sldId="819"/>
            <ac:picMk id="5" creationId="{6E5360C7-8EC0-4084-B2F1-7A9F323B0AF2}"/>
          </ac:picMkLst>
        </pc:picChg>
        <pc:picChg chg="del">
          <ac:chgData name="Mr Pritchard" userId="50252121-90fc-45ac-8928-9da87f92b9bf" providerId="ADAL" clId="{A344F53F-638B-4B02-8E1B-100E7CC32D11}" dt="2018-02-28T17:08:09.012" v="2962" actId="478"/>
          <ac:picMkLst>
            <pc:docMk/>
            <pc:sldMk cId="2870988186" sldId="819"/>
            <ac:picMk id="7" creationId="{27664845-FD8C-42F2-925F-56CE3AD03B68}"/>
          </ac:picMkLst>
        </pc:picChg>
      </pc:sldChg>
      <pc:sldChg chg="addSp delSp modSp add">
        <pc:chgData name="Mr Pritchard" userId="50252121-90fc-45ac-8928-9da87f92b9bf" providerId="ADAL" clId="{A344F53F-638B-4B02-8E1B-100E7CC32D11}" dt="2018-02-28T18:11:31.946" v="3000" actId="1076"/>
        <pc:sldMkLst>
          <pc:docMk/>
          <pc:sldMk cId="153977805" sldId="820"/>
        </pc:sldMkLst>
        <pc:spChg chg="mod">
          <ac:chgData name="Mr Pritchard" userId="50252121-90fc-45ac-8928-9da87f92b9bf" providerId="ADAL" clId="{A344F53F-638B-4B02-8E1B-100E7CC32D11}" dt="2018-02-28T18:10:53.512" v="2996" actId="27636"/>
          <ac:spMkLst>
            <pc:docMk/>
            <pc:sldMk cId="153977805" sldId="820"/>
            <ac:spMk id="2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2-28T18:10:50.416" v="2992" actId="478"/>
          <ac:picMkLst>
            <pc:docMk/>
            <pc:sldMk cId="153977805" sldId="820"/>
            <ac:picMk id="3" creationId="{155FF041-349C-40DF-A2B3-D9A0A733B9ED}"/>
          </ac:picMkLst>
        </pc:picChg>
        <pc:picChg chg="add mod">
          <ac:chgData name="Mr Pritchard" userId="50252121-90fc-45ac-8928-9da87f92b9bf" providerId="ADAL" clId="{A344F53F-638B-4B02-8E1B-100E7CC32D11}" dt="2018-02-28T18:11:12.950" v="2998" actId="1076"/>
          <ac:picMkLst>
            <pc:docMk/>
            <pc:sldMk cId="153977805" sldId="820"/>
            <ac:picMk id="4" creationId="{D93DA4DC-1828-475B-8311-F9D930F18CAD}"/>
          </ac:picMkLst>
        </pc:picChg>
        <pc:picChg chg="add mod">
          <ac:chgData name="Mr Pritchard" userId="50252121-90fc-45ac-8928-9da87f92b9bf" providerId="ADAL" clId="{A344F53F-638B-4B02-8E1B-100E7CC32D11}" dt="2018-02-28T18:11:31.946" v="3000" actId="1076"/>
          <ac:picMkLst>
            <pc:docMk/>
            <pc:sldMk cId="153977805" sldId="820"/>
            <ac:picMk id="5" creationId="{CE5F6EA9-3C6C-4049-8684-AB518B0772A0}"/>
          </ac:picMkLst>
        </pc:picChg>
      </pc:sldChg>
      <pc:sldChg chg="addSp delSp modSp add">
        <pc:chgData name="Mr Pritchard" userId="50252121-90fc-45ac-8928-9da87f92b9bf" providerId="ADAL" clId="{A344F53F-638B-4B02-8E1B-100E7CC32D11}" dt="2018-02-28T18:14:17.605" v="3050" actId="164"/>
        <pc:sldMkLst>
          <pc:docMk/>
          <pc:sldMk cId="3970614271" sldId="821"/>
        </pc:sldMkLst>
        <pc:spChg chg="mod">
          <ac:chgData name="Mr Pritchard" userId="50252121-90fc-45ac-8928-9da87f92b9bf" providerId="ADAL" clId="{A344F53F-638B-4B02-8E1B-100E7CC32D11}" dt="2018-02-28T18:12:29.738" v="3010" actId="27636"/>
          <ac:spMkLst>
            <pc:docMk/>
            <pc:sldMk cId="3970614271" sldId="821"/>
            <ac:spMk id="2" creationId="{00000000-0000-0000-0000-000000000000}"/>
          </ac:spMkLst>
        </pc:spChg>
        <pc:spChg chg="add mod ord">
          <ac:chgData name="Mr Pritchard" userId="50252121-90fc-45ac-8928-9da87f92b9bf" providerId="ADAL" clId="{A344F53F-638B-4B02-8E1B-100E7CC32D11}" dt="2018-02-28T18:14:17.605" v="3050" actId="164"/>
          <ac:spMkLst>
            <pc:docMk/>
            <pc:sldMk cId="3970614271" sldId="821"/>
            <ac:spMk id="7" creationId="{04E586D7-E96B-46FA-A119-375D3511F248}"/>
          </ac:spMkLst>
        </pc:spChg>
        <pc:grpChg chg="add mod">
          <ac:chgData name="Mr Pritchard" userId="50252121-90fc-45ac-8928-9da87f92b9bf" providerId="ADAL" clId="{A344F53F-638B-4B02-8E1B-100E7CC32D11}" dt="2018-02-28T18:14:17.605" v="3050" actId="164"/>
          <ac:grpSpMkLst>
            <pc:docMk/>
            <pc:sldMk cId="3970614271" sldId="821"/>
            <ac:grpSpMk id="8" creationId="{E9D590BF-190A-493C-8DFB-A6BD48F24F8E}"/>
          </ac:grpSpMkLst>
        </pc:grpChg>
        <pc:picChg chg="del">
          <ac:chgData name="Mr Pritchard" userId="50252121-90fc-45ac-8928-9da87f92b9bf" providerId="ADAL" clId="{A344F53F-638B-4B02-8E1B-100E7CC32D11}" dt="2018-02-28T18:12:26.708" v="3006" actId="478"/>
          <ac:picMkLst>
            <pc:docMk/>
            <pc:sldMk cId="3970614271" sldId="821"/>
            <ac:picMk id="3" creationId="{F929FA0B-47E3-4676-AE11-D25B710B54E1}"/>
          </ac:picMkLst>
        </pc:picChg>
        <pc:picChg chg="add mod">
          <ac:chgData name="Mr Pritchard" userId="50252121-90fc-45ac-8928-9da87f92b9bf" providerId="ADAL" clId="{A344F53F-638B-4B02-8E1B-100E7CC32D11}" dt="2018-02-28T18:13:28.458" v="3037" actId="1035"/>
          <ac:picMkLst>
            <pc:docMk/>
            <pc:sldMk cId="3970614271" sldId="821"/>
            <ac:picMk id="4" creationId="{ED31BD6F-0F5E-48CE-879D-1D622ACB3DC4}"/>
          </ac:picMkLst>
        </pc:picChg>
        <pc:picChg chg="add mod">
          <ac:chgData name="Mr Pritchard" userId="50252121-90fc-45ac-8928-9da87f92b9bf" providerId="ADAL" clId="{A344F53F-638B-4B02-8E1B-100E7CC32D11}" dt="2018-02-28T18:14:17.605" v="3050" actId="164"/>
          <ac:picMkLst>
            <pc:docMk/>
            <pc:sldMk cId="3970614271" sldId="821"/>
            <ac:picMk id="5" creationId="{46BF4C1B-2676-4D69-9165-E7C9918C1AD3}"/>
          </ac:picMkLst>
        </pc:picChg>
        <pc:picChg chg="add mod ord">
          <ac:chgData name="Mr Pritchard" userId="50252121-90fc-45ac-8928-9da87f92b9bf" providerId="ADAL" clId="{A344F53F-638B-4B02-8E1B-100E7CC32D11}" dt="2018-02-28T18:14:17.605" v="3050" actId="164"/>
          <ac:picMkLst>
            <pc:docMk/>
            <pc:sldMk cId="3970614271" sldId="821"/>
            <ac:picMk id="6" creationId="{DD959825-FE40-48F1-A8D4-D30A36FB6235}"/>
          </ac:picMkLst>
        </pc:picChg>
      </pc:sldChg>
      <pc:sldChg chg="delSp modSp add">
        <pc:chgData name="Mr Pritchard" userId="50252121-90fc-45ac-8928-9da87f92b9bf" providerId="ADAL" clId="{A344F53F-638B-4B02-8E1B-100E7CC32D11}" dt="2018-03-01T11:21:25.268" v="3708" actId="478"/>
        <pc:sldMkLst>
          <pc:docMk/>
          <pc:sldMk cId="3347011080" sldId="822"/>
        </pc:sldMkLst>
        <pc:spChg chg="mod">
          <ac:chgData name="Mr Pritchard" userId="50252121-90fc-45ac-8928-9da87f92b9bf" providerId="ADAL" clId="{A344F53F-638B-4B02-8E1B-100E7CC32D11}" dt="2018-03-01T10:42:50.128" v="3242" actId="20577"/>
          <ac:spMkLst>
            <pc:docMk/>
            <pc:sldMk cId="3347011080" sldId="822"/>
            <ac:spMk id="2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0:48:15.841" v="3391" actId="404"/>
          <ac:spMkLst>
            <pc:docMk/>
            <pc:sldMk cId="3347011080" sldId="822"/>
            <ac:spMk id="3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0:39:20.057" v="3152" actId="20577"/>
          <ac:spMkLst>
            <pc:docMk/>
            <pc:sldMk cId="3347011080" sldId="822"/>
            <ac:spMk id="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1:19:54.836" v="3695" actId="478"/>
          <ac:spMkLst>
            <pc:docMk/>
            <pc:sldMk cId="3347011080" sldId="822"/>
            <ac:spMk id="10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1:20:03.274" v="3696" actId="478"/>
          <ac:spMkLst>
            <pc:docMk/>
            <pc:sldMk cId="3347011080" sldId="822"/>
            <ac:spMk id="11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1:20:10.587" v="3697" actId="478"/>
          <ac:spMkLst>
            <pc:docMk/>
            <pc:sldMk cId="3347011080" sldId="822"/>
            <ac:spMk id="12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1:20:19.010" v="3698" actId="478"/>
          <ac:spMkLst>
            <pc:docMk/>
            <pc:sldMk cId="3347011080" sldId="822"/>
            <ac:spMk id="13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1:20:27.354" v="3699" actId="478"/>
          <ac:spMkLst>
            <pc:docMk/>
            <pc:sldMk cId="3347011080" sldId="822"/>
            <ac:spMk id="1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1:20:35.494" v="3700" actId="478"/>
          <ac:spMkLst>
            <pc:docMk/>
            <pc:sldMk cId="3347011080" sldId="822"/>
            <ac:spMk id="15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1:20:50.916" v="3702" actId="478"/>
          <ac:spMkLst>
            <pc:docMk/>
            <pc:sldMk cId="3347011080" sldId="822"/>
            <ac:spMk id="16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1:20:58.951" v="3703" actId="478"/>
          <ac:spMkLst>
            <pc:docMk/>
            <pc:sldMk cId="3347011080" sldId="822"/>
            <ac:spMk id="17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1:21:09.354" v="3704" actId="478"/>
          <ac:spMkLst>
            <pc:docMk/>
            <pc:sldMk cId="3347011080" sldId="822"/>
            <ac:spMk id="18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1:21:15.952" v="3705" actId="478"/>
          <ac:spMkLst>
            <pc:docMk/>
            <pc:sldMk cId="3347011080" sldId="822"/>
            <ac:spMk id="19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1:21:22.799" v="3706" actId="478"/>
          <ac:spMkLst>
            <pc:docMk/>
            <pc:sldMk cId="3347011080" sldId="822"/>
            <ac:spMk id="20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3-01T11:21:24.737" v="3707" actId="478"/>
          <ac:spMkLst>
            <pc:docMk/>
            <pc:sldMk cId="3347011080" sldId="822"/>
            <ac:spMk id="21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3-01T10:40:03.639" v="3207" actId="478"/>
          <ac:spMkLst>
            <pc:docMk/>
            <pc:sldMk cId="3347011080" sldId="822"/>
            <ac:spMk id="22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3-01T10:40:03.639" v="3207" actId="478"/>
          <ac:spMkLst>
            <pc:docMk/>
            <pc:sldMk cId="3347011080" sldId="822"/>
            <ac:spMk id="23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3-01T10:40:03.639" v="3207" actId="478"/>
          <ac:spMkLst>
            <pc:docMk/>
            <pc:sldMk cId="3347011080" sldId="822"/>
            <ac:spMk id="24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3-01T10:40:03.639" v="3207" actId="478"/>
          <ac:spMkLst>
            <pc:docMk/>
            <pc:sldMk cId="3347011080" sldId="822"/>
            <ac:spMk id="25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3-01T10:40:03.639" v="3207" actId="478"/>
          <ac:spMkLst>
            <pc:docMk/>
            <pc:sldMk cId="3347011080" sldId="822"/>
            <ac:spMk id="26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1:20:42.416" v="3701" actId="478"/>
          <ac:spMkLst>
            <pc:docMk/>
            <pc:sldMk cId="3347011080" sldId="822"/>
            <ac:spMk id="27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3-01T11:21:25.268" v="3708" actId="478"/>
          <ac:spMkLst>
            <pc:docMk/>
            <pc:sldMk cId="3347011080" sldId="822"/>
            <ac:spMk id="28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3-01T10:40:03.639" v="3207" actId="478"/>
          <ac:spMkLst>
            <pc:docMk/>
            <pc:sldMk cId="3347011080" sldId="822"/>
            <ac:spMk id="29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3-01T10:39:26.592" v="3157" actId="478"/>
          <ac:spMkLst>
            <pc:docMk/>
            <pc:sldMk cId="3347011080" sldId="822"/>
            <ac:spMk id="31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3-01T10:39:25.951" v="3156" actId="478"/>
          <ac:spMkLst>
            <pc:docMk/>
            <pc:sldMk cId="3347011080" sldId="822"/>
            <ac:spMk id="32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3-01T10:39:25.518" v="3155" actId="478"/>
          <ac:spMkLst>
            <pc:docMk/>
            <pc:sldMk cId="3347011080" sldId="822"/>
            <ac:spMk id="33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3-01T10:39:24.940" v="3154" actId="478"/>
          <ac:spMkLst>
            <pc:docMk/>
            <pc:sldMk cId="3347011080" sldId="822"/>
            <ac:spMk id="34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3-01T10:39:23.612" v="3153" actId="478"/>
          <ac:spMkLst>
            <pc:docMk/>
            <pc:sldMk cId="3347011080" sldId="822"/>
            <ac:spMk id="35" creationId="{00000000-0000-0000-0000-000000000000}"/>
          </ac:spMkLst>
        </pc:spChg>
      </pc:sldChg>
      <pc:sldChg chg="addSp delSp modSp add delAnim modAnim">
        <pc:chgData name="Mr Pritchard" userId="50252121-90fc-45ac-8928-9da87f92b9bf" providerId="ADAL" clId="{A344F53F-638B-4B02-8E1B-100E7CC32D11}" dt="2018-03-01T11:22:09.372" v="3719"/>
        <pc:sldMkLst>
          <pc:docMk/>
          <pc:sldMk cId="3186174172" sldId="823"/>
        </pc:sldMkLst>
        <pc:spChg chg="mod">
          <ac:chgData name="Mr Pritchard" userId="50252121-90fc-45ac-8928-9da87f92b9bf" providerId="ADAL" clId="{A344F53F-638B-4B02-8E1B-100E7CC32D11}" dt="2018-03-01T10:49:33.204" v="3426" actId="20577"/>
          <ac:spMkLst>
            <pc:docMk/>
            <pc:sldMk cId="3186174172" sldId="823"/>
            <ac:spMk id="2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3-01T10:43:11.645" v="3244" actId="478"/>
          <ac:spMkLst>
            <pc:docMk/>
            <pc:sldMk cId="3186174172" sldId="823"/>
            <ac:spMk id="4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0:55:27.485" v="3470" actId="1076"/>
          <ac:picMkLst>
            <pc:docMk/>
            <pc:sldMk cId="3186174172" sldId="823"/>
            <ac:picMk id="3" creationId="{0A447B7A-BEAB-42AB-92D5-30DD1381BB8D}"/>
          </ac:picMkLst>
        </pc:picChg>
        <pc:picChg chg="add mod">
          <ac:chgData name="Mr Pritchard" userId="50252121-90fc-45ac-8928-9da87f92b9bf" providerId="ADAL" clId="{A344F53F-638B-4B02-8E1B-100E7CC32D11}" dt="2018-03-01T11:08:28.694" v="3579" actId="14100"/>
          <ac:picMkLst>
            <pc:docMk/>
            <pc:sldMk cId="3186174172" sldId="823"/>
            <ac:picMk id="5" creationId="{4F92CF96-8CB7-4CAF-97FA-7991FE597B43}"/>
          </ac:picMkLst>
        </pc:picChg>
        <pc:picChg chg="del">
          <ac:chgData name="Mr Pritchard" userId="50252121-90fc-45ac-8928-9da87f92b9bf" providerId="ADAL" clId="{A344F53F-638B-4B02-8E1B-100E7CC32D11}" dt="2018-03-01T10:43:13.098" v="3246" actId="478"/>
          <ac:picMkLst>
            <pc:docMk/>
            <pc:sldMk cId="3186174172" sldId="823"/>
            <ac:picMk id="6" creationId="{F5122F77-8460-4472-882C-43E8AF29ABB1}"/>
          </ac:picMkLst>
        </pc:picChg>
        <pc:picChg chg="del">
          <ac:chgData name="Mr Pritchard" userId="50252121-90fc-45ac-8928-9da87f92b9bf" providerId="ADAL" clId="{A344F53F-638B-4B02-8E1B-100E7CC32D11}" dt="2018-03-01T10:43:12.692" v="3245" actId="478"/>
          <ac:picMkLst>
            <pc:docMk/>
            <pc:sldMk cId="3186174172" sldId="823"/>
            <ac:picMk id="1028" creationId="{00000000-0000-0000-0000-000000000000}"/>
          </ac:picMkLst>
        </pc:picChg>
        <pc:picChg chg="del">
          <ac:chgData name="Mr Pritchard" userId="50252121-90fc-45ac-8928-9da87f92b9bf" providerId="ADAL" clId="{A344F53F-638B-4B02-8E1B-100E7CC32D11}" dt="2018-03-01T10:43:10.536" v="3243" actId="478"/>
          <ac:picMkLst>
            <pc:docMk/>
            <pc:sldMk cId="3186174172" sldId="823"/>
            <ac:picMk id="15362" creationId="{00000000-0000-0000-0000-000000000000}"/>
          </ac:picMkLst>
        </pc:picChg>
      </pc:sldChg>
      <pc:sldChg chg="delSp modSp add">
        <pc:chgData name="Mr Pritchard" userId="50252121-90fc-45ac-8928-9da87f92b9bf" providerId="ADAL" clId="{A344F53F-638B-4B02-8E1B-100E7CC32D11}" dt="2018-03-01T11:23:46.594" v="3731" actId="478"/>
        <pc:sldMkLst>
          <pc:docMk/>
          <pc:sldMk cId="4104343567" sldId="824"/>
        </pc:sldMkLst>
        <pc:spChg chg="mod">
          <ac:chgData name="Mr Pritchard" userId="50252121-90fc-45ac-8928-9da87f92b9bf" providerId="ADAL" clId="{A344F53F-638B-4B02-8E1B-100E7CC32D11}" dt="2018-03-01T10:46:09.975" v="3364" actId="20577"/>
          <ac:spMkLst>
            <pc:docMk/>
            <pc:sldMk cId="4104343567" sldId="824"/>
            <ac:spMk id="2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0:48:19.935" v="3393" actId="404"/>
          <ac:spMkLst>
            <pc:docMk/>
            <pc:sldMk cId="4104343567" sldId="824"/>
            <ac:spMk id="3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0:46:08.389" v="3363" actId="20577"/>
          <ac:spMkLst>
            <pc:docMk/>
            <pc:sldMk cId="4104343567" sldId="824"/>
            <ac:spMk id="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1:22:21.983" v="3720" actId="478"/>
          <ac:spMkLst>
            <pc:docMk/>
            <pc:sldMk cId="4104343567" sldId="824"/>
            <ac:spMk id="10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1:22:29.977" v="3721" actId="478"/>
          <ac:spMkLst>
            <pc:docMk/>
            <pc:sldMk cId="4104343567" sldId="824"/>
            <ac:spMk id="11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1:22:36.467" v="3722" actId="478"/>
          <ac:spMkLst>
            <pc:docMk/>
            <pc:sldMk cId="4104343567" sldId="824"/>
            <ac:spMk id="12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1:22:43.318" v="3723" actId="478"/>
          <ac:spMkLst>
            <pc:docMk/>
            <pc:sldMk cId="4104343567" sldId="824"/>
            <ac:spMk id="13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1:22:49.577" v="3724" actId="478"/>
          <ac:spMkLst>
            <pc:docMk/>
            <pc:sldMk cId="4104343567" sldId="824"/>
            <ac:spMk id="1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1:23:00.579" v="3725" actId="478"/>
          <ac:spMkLst>
            <pc:docMk/>
            <pc:sldMk cId="4104343567" sldId="824"/>
            <ac:spMk id="15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1:23:17.345" v="3727" actId="478"/>
          <ac:spMkLst>
            <pc:docMk/>
            <pc:sldMk cId="4104343567" sldId="824"/>
            <ac:spMk id="16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1:23:24.632" v="3728" actId="478"/>
          <ac:spMkLst>
            <pc:docMk/>
            <pc:sldMk cId="4104343567" sldId="824"/>
            <ac:spMk id="17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1:23:30.288" v="3729" actId="478"/>
          <ac:spMkLst>
            <pc:docMk/>
            <pc:sldMk cId="4104343567" sldId="824"/>
            <ac:spMk id="18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3-01T11:23:46.594" v="3731" actId="478"/>
          <ac:spMkLst>
            <pc:docMk/>
            <pc:sldMk cId="4104343567" sldId="824"/>
            <ac:spMk id="19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3-01T11:23:45.985" v="3730" actId="478"/>
          <ac:spMkLst>
            <pc:docMk/>
            <pc:sldMk cId="4104343567" sldId="824"/>
            <ac:spMk id="20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3-01T11:23:45.985" v="3730" actId="478"/>
          <ac:spMkLst>
            <pc:docMk/>
            <pc:sldMk cId="4104343567" sldId="824"/>
            <ac:spMk id="21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1:23:07.376" v="3726" actId="478"/>
          <ac:spMkLst>
            <pc:docMk/>
            <pc:sldMk cId="4104343567" sldId="824"/>
            <ac:spMk id="27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3-01T11:23:45.985" v="3730" actId="478"/>
          <ac:spMkLst>
            <pc:docMk/>
            <pc:sldMk cId="4104343567" sldId="824"/>
            <ac:spMk id="28" creationId="{00000000-0000-0000-0000-000000000000}"/>
          </ac:spMkLst>
        </pc:spChg>
      </pc:sldChg>
      <pc:sldChg chg="addSp modSp add">
        <pc:chgData name="Mr Pritchard" userId="50252121-90fc-45ac-8928-9da87f92b9bf" providerId="ADAL" clId="{A344F53F-638B-4B02-8E1B-100E7CC32D11}" dt="2018-03-01T10:56:34.841" v="3476" actId="1076"/>
        <pc:sldMkLst>
          <pc:docMk/>
          <pc:sldMk cId="605693783" sldId="825"/>
        </pc:sldMkLst>
        <pc:spChg chg="mod">
          <ac:chgData name="Mr Pritchard" userId="50252121-90fc-45ac-8928-9da87f92b9bf" providerId="ADAL" clId="{A344F53F-638B-4B02-8E1B-100E7CC32D11}" dt="2018-03-01T10:46:16.726" v="3365" actId="20577"/>
          <ac:spMkLst>
            <pc:docMk/>
            <pc:sldMk cId="605693783" sldId="825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0:56:34.841" v="3476" actId="1076"/>
          <ac:picMkLst>
            <pc:docMk/>
            <pc:sldMk cId="605693783" sldId="825"/>
            <ac:picMk id="3" creationId="{45BF2E86-5BE6-49F5-AB3D-75DB5766A9B5}"/>
          </ac:picMkLst>
        </pc:picChg>
      </pc:sldChg>
      <pc:sldChg chg="modSp add">
        <pc:chgData name="Mr Pritchard" userId="50252121-90fc-45ac-8928-9da87f92b9bf" providerId="ADAL" clId="{A344F53F-638B-4B02-8E1B-100E7CC32D11}" dt="2018-03-01T10:48:25.920" v="3395" actId="404"/>
        <pc:sldMkLst>
          <pc:docMk/>
          <pc:sldMk cId="487659378" sldId="826"/>
        </pc:sldMkLst>
        <pc:spChg chg="mod">
          <ac:chgData name="Mr Pritchard" userId="50252121-90fc-45ac-8928-9da87f92b9bf" providerId="ADAL" clId="{A344F53F-638B-4B02-8E1B-100E7CC32D11}" dt="2018-03-01T10:48:25.920" v="3395" actId="404"/>
          <ac:spMkLst>
            <pc:docMk/>
            <pc:sldMk cId="487659378" sldId="826"/>
            <ac:spMk id="3" creationId="{00000000-0000-0000-0000-000000000000}"/>
          </ac:spMkLst>
        </pc:spChg>
      </pc:sldChg>
      <pc:sldChg chg="modSp add">
        <pc:chgData name="Mr Pritchard" userId="50252121-90fc-45ac-8928-9da87f92b9bf" providerId="ADAL" clId="{A344F53F-638B-4B02-8E1B-100E7CC32D11}" dt="2018-03-01T10:46:22.272" v="3369" actId="20577"/>
        <pc:sldMkLst>
          <pc:docMk/>
          <pc:sldMk cId="1431848146" sldId="827"/>
        </pc:sldMkLst>
        <pc:spChg chg="mod">
          <ac:chgData name="Mr Pritchard" userId="50252121-90fc-45ac-8928-9da87f92b9bf" providerId="ADAL" clId="{A344F53F-638B-4B02-8E1B-100E7CC32D11}" dt="2018-03-01T10:46:22.272" v="3369" actId="20577"/>
          <ac:spMkLst>
            <pc:docMk/>
            <pc:sldMk cId="1431848146" sldId="827"/>
            <ac:spMk id="2" creationId="{00000000-0000-0000-0000-000000000000}"/>
          </ac:spMkLst>
        </pc:spChg>
      </pc:sldChg>
      <pc:sldChg chg="modSp add">
        <pc:chgData name="Mr Pritchard" userId="50252121-90fc-45ac-8928-9da87f92b9bf" providerId="ADAL" clId="{A344F53F-638B-4B02-8E1B-100E7CC32D11}" dt="2018-03-01T10:48:30.875" v="3397" actId="404"/>
        <pc:sldMkLst>
          <pc:docMk/>
          <pc:sldMk cId="4229188820" sldId="828"/>
        </pc:sldMkLst>
        <pc:spChg chg="mod">
          <ac:chgData name="Mr Pritchard" userId="50252121-90fc-45ac-8928-9da87f92b9bf" providerId="ADAL" clId="{A344F53F-638B-4B02-8E1B-100E7CC32D11}" dt="2018-03-01T10:45:44.975" v="3349" actId="20577"/>
          <ac:spMkLst>
            <pc:docMk/>
            <pc:sldMk cId="4229188820" sldId="828"/>
            <ac:spMk id="2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0:48:30.875" v="3397" actId="404"/>
          <ac:spMkLst>
            <pc:docMk/>
            <pc:sldMk cId="4229188820" sldId="828"/>
            <ac:spMk id="3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0:45:46.131" v="3350" actId="20577"/>
          <ac:spMkLst>
            <pc:docMk/>
            <pc:sldMk cId="4229188820" sldId="828"/>
            <ac:spMk id="4" creationId="{00000000-0000-0000-0000-000000000000}"/>
          </ac:spMkLst>
        </pc:spChg>
      </pc:sldChg>
      <pc:sldChg chg="modSp add">
        <pc:chgData name="Mr Pritchard" userId="50252121-90fc-45ac-8928-9da87f92b9bf" providerId="ADAL" clId="{A344F53F-638B-4B02-8E1B-100E7CC32D11}" dt="2018-03-01T10:46:39.108" v="3376" actId="20577"/>
        <pc:sldMkLst>
          <pc:docMk/>
          <pc:sldMk cId="711469157" sldId="829"/>
        </pc:sldMkLst>
        <pc:spChg chg="mod">
          <ac:chgData name="Mr Pritchard" userId="50252121-90fc-45ac-8928-9da87f92b9bf" providerId="ADAL" clId="{A344F53F-638B-4B02-8E1B-100E7CC32D11}" dt="2018-03-01T10:46:39.108" v="3376" actId="20577"/>
          <ac:spMkLst>
            <pc:docMk/>
            <pc:sldMk cId="711469157" sldId="829"/>
            <ac:spMk id="2" creationId="{00000000-0000-0000-0000-000000000000}"/>
          </ac:spMkLst>
        </pc:spChg>
      </pc:sldChg>
      <pc:sldChg chg="addSp modSp add">
        <pc:chgData name="Mr Pritchard" userId="50252121-90fc-45ac-8928-9da87f92b9bf" providerId="ADAL" clId="{A344F53F-638B-4B02-8E1B-100E7CC32D11}" dt="2018-03-01T12:33:11.484" v="4177"/>
        <pc:sldMkLst>
          <pc:docMk/>
          <pc:sldMk cId="124263193" sldId="830"/>
        </pc:sldMkLst>
        <pc:spChg chg="mod">
          <ac:chgData name="Mr Pritchard" userId="50252121-90fc-45ac-8928-9da87f92b9bf" providerId="ADAL" clId="{A344F53F-638B-4B02-8E1B-100E7CC32D11}" dt="2018-03-01T10:45:28.202" v="3336" actId="20577"/>
          <ac:spMkLst>
            <pc:docMk/>
            <pc:sldMk cId="124263193" sldId="830"/>
            <ac:spMk id="2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0:45:25.077" v="3332" actId="20577"/>
          <ac:spMkLst>
            <pc:docMk/>
            <pc:sldMk cId="124263193" sldId="830"/>
            <ac:spMk id="3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30:51.966" v="4163"/>
          <ac:spMkLst>
            <pc:docMk/>
            <pc:sldMk cId="124263193" sldId="830"/>
            <ac:spMk id="10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31:07.170" v="4164"/>
          <ac:spMkLst>
            <pc:docMk/>
            <pc:sldMk cId="124263193" sldId="830"/>
            <ac:spMk id="11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31:17.420" v="4165"/>
          <ac:spMkLst>
            <pc:docMk/>
            <pc:sldMk cId="124263193" sldId="830"/>
            <ac:spMk id="12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31:26.639" v="4166"/>
          <ac:spMkLst>
            <pc:docMk/>
            <pc:sldMk cId="124263193" sldId="830"/>
            <ac:spMk id="13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31:37.061" v="4167"/>
          <ac:spMkLst>
            <pc:docMk/>
            <pc:sldMk cId="124263193" sldId="830"/>
            <ac:spMk id="1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31:45.639" v="4168"/>
          <ac:spMkLst>
            <pc:docMk/>
            <pc:sldMk cId="124263193" sldId="830"/>
            <ac:spMk id="15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32:01.656" v="4170"/>
          <ac:spMkLst>
            <pc:docMk/>
            <pc:sldMk cId="124263193" sldId="830"/>
            <ac:spMk id="16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32:10.265" v="4171"/>
          <ac:spMkLst>
            <pc:docMk/>
            <pc:sldMk cId="124263193" sldId="830"/>
            <ac:spMk id="17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32:21.453" v="4172"/>
          <ac:spMkLst>
            <pc:docMk/>
            <pc:sldMk cId="124263193" sldId="830"/>
            <ac:spMk id="18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32:30" v="4173"/>
          <ac:spMkLst>
            <pc:docMk/>
            <pc:sldMk cId="124263193" sldId="830"/>
            <ac:spMk id="19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32:42.609" v="4174"/>
          <ac:spMkLst>
            <pc:docMk/>
            <pc:sldMk cId="124263193" sldId="830"/>
            <ac:spMk id="20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32:49.937" v="4175"/>
          <ac:spMkLst>
            <pc:docMk/>
            <pc:sldMk cId="124263193" sldId="830"/>
            <ac:spMk id="21" creationId="{00000000-0000-0000-0000-000000000000}"/>
          </ac:spMkLst>
        </pc:spChg>
        <pc:spChg chg="add mod">
          <ac:chgData name="Mr Pritchard" userId="50252121-90fc-45ac-8928-9da87f92b9bf" providerId="ADAL" clId="{A344F53F-638B-4B02-8E1B-100E7CC32D11}" dt="2018-03-01T12:33:11.484" v="4177"/>
          <ac:spMkLst>
            <pc:docMk/>
            <pc:sldMk cId="124263193" sldId="830"/>
            <ac:spMk id="22" creationId="{5EDB530B-C9BA-4FDB-8D4F-CD3921969383}"/>
          </ac:spMkLst>
        </pc:spChg>
        <pc:spChg chg="mod">
          <ac:chgData name="Mr Pritchard" userId="50252121-90fc-45ac-8928-9da87f92b9bf" providerId="ADAL" clId="{A344F53F-638B-4B02-8E1B-100E7CC32D11}" dt="2018-03-01T12:31:53.343" v="4169"/>
          <ac:spMkLst>
            <pc:docMk/>
            <pc:sldMk cId="124263193" sldId="830"/>
            <ac:spMk id="27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32:57.531" v="4176"/>
          <ac:spMkLst>
            <pc:docMk/>
            <pc:sldMk cId="124263193" sldId="830"/>
            <ac:spMk id="28" creationId="{00000000-0000-0000-0000-000000000000}"/>
          </ac:spMkLst>
        </pc:spChg>
      </pc:sldChg>
      <pc:sldChg chg="addSp modSp add modAnim">
        <pc:chgData name="Mr Pritchard" userId="50252121-90fc-45ac-8928-9da87f92b9bf" providerId="ADAL" clId="{A344F53F-638B-4B02-8E1B-100E7CC32D11}" dt="2018-03-01T12:28:04.433" v="4135"/>
        <pc:sldMkLst>
          <pc:docMk/>
          <pc:sldMk cId="2970945397" sldId="831"/>
        </pc:sldMkLst>
        <pc:spChg chg="mod">
          <ac:chgData name="Mr Pritchard" userId="50252121-90fc-45ac-8928-9da87f92b9bf" providerId="ADAL" clId="{A344F53F-638B-4B02-8E1B-100E7CC32D11}" dt="2018-03-01T10:46:45.398" v="3380" actId="20577"/>
          <ac:spMkLst>
            <pc:docMk/>
            <pc:sldMk cId="2970945397" sldId="831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1:48:27.547" v="3743" actId="1076"/>
          <ac:picMkLst>
            <pc:docMk/>
            <pc:sldMk cId="2970945397" sldId="831"/>
            <ac:picMk id="3" creationId="{3402FA8A-6725-4A90-ADFA-4197778A6CD6}"/>
          </ac:picMkLst>
        </pc:picChg>
        <pc:picChg chg="add mod">
          <ac:chgData name="Mr Pritchard" userId="50252121-90fc-45ac-8928-9da87f92b9bf" providerId="ADAL" clId="{A344F53F-638B-4B02-8E1B-100E7CC32D11}" dt="2018-03-01T12:05:00.225" v="3870" actId="1076"/>
          <ac:picMkLst>
            <pc:docMk/>
            <pc:sldMk cId="2970945397" sldId="831"/>
            <ac:picMk id="4" creationId="{60AF11E3-1D70-4F8D-9F18-AD7CF2DBC951}"/>
          </ac:picMkLst>
        </pc:picChg>
      </pc:sldChg>
      <pc:sldChg chg="delSp modSp add">
        <pc:chgData name="Mr Pritchard" userId="50252121-90fc-45ac-8928-9da87f92b9bf" providerId="ADAL" clId="{A344F53F-638B-4B02-8E1B-100E7CC32D11}" dt="2018-03-01T12:30:35.246" v="4162"/>
        <pc:sldMkLst>
          <pc:docMk/>
          <pc:sldMk cId="1587128237" sldId="832"/>
        </pc:sldMkLst>
        <pc:spChg chg="mod">
          <ac:chgData name="Mr Pritchard" userId="50252121-90fc-45ac-8928-9da87f92b9bf" providerId="ADAL" clId="{A344F53F-638B-4B02-8E1B-100E7CC32D11}" dt="2018-03-01T10:45:15.724" v="3327" actId="20577"/>
          <ac:spMkLst>
            <pc:docMk/>
            <pc:sldMk cId="1587128237" sldId="832"/>
            <ac:spMk id="2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0:45:09.749" v="3321" actId="20577"/>
          <ac:spMkLst>
            <pc:docMk/>
            <pc:sldMk cId="1587128237" sldId="832"/>
            <ac:spMk id="3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0:45:17.630" v="3328" actId="20577"/>
          <ac:spMkLst>
            <pc:docMk/>
            <pc:sldMk cId="1587128237" sldId="832"/>
            <ac:spMk id="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29:31.246" v="4153"/>
          <ac:spMkLst>
            <pc:docMk/>
            <pc:sldMk cId="1587128237" sldId="832"/>
            <ac:spMk id="10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29:39.793" v="4154"/>
          <ac:spMkLst>
            <pc:docMk/>
            <pc:sldMk cId="1587128237" sldId="832"/>
            <ac:spMk id="11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29:45.949" v="4155"/>
          <ac:spMkLst>
            <pc:docMk/>
            <pc:sldMk cId="1587128237" sldId="832"/>
            <ac:spMk id="12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29:59.903" v="4157"/>
          <ac:spMkLst>
            <pc:docMk/>
            <pc:sldMk cId="1587128237" sldId="832"/>
            <ac:spMk id="13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30:06.669" v="4158"/>
          <ac:spMkLst>
            <pc:docMk/>
            <pc:sldMk cId="1587128237" sldId="832"/>
            <ac:spMk id="14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30:12.903" v="4159"/>
          <ac:spMkLst>
            <pc:docMk/>
            <pc:sldMk cId="1587128237" sldId="832"/>
            <ac:spMk id="15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30:27.309" v="4161"/>
          <ac:spMkLst>
            <pc:docMk/>
            <pc:sldMk cId="1587128237" sldId="832"/>
            <ac:spMk id="16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30:35.246" v="4162"/>
          <ac:spMkLst>
            <pc:docMk/>
            <pc:sldMk cId="1587128237" sldId="832"/>
            <ac:spMk id="17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3-01T12:29:20.777" v="4152" actId="478"/>
          <ac:spMkLst>
            <pc:docMk/>
            <pc:sldMk cId="1587128237" sldId="832"/>
            <ac:spMk id="18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3-01T12:29:20.777" v="4152" actId="478"/>
          <ac:spMkLst>
            <pc:docMk/>
            <pc:sldMk cId="1587128237" sldId="832"/>
            <ac:spMk id="19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3-01T12:29:20.777" v="4152" actId="478"/>
          <ac:spMkLst>
            <pc:docMk/>
            <pc:sldMk cId="1587128237" sldId="832"/>
            <ac:spMk id="20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3-01T12:29:20.777" v="4152" actId="478"/>
          <ac:spMkLst>
            <pc:docMk/>
            <pc:sldMk cId="1587128237" sldId="832"/>
            <ac:spMk id="21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30:19.324" v="4160"/>
          <ac:spMkLst>
            <pc:docMk/>
            <pc:sldMk cId="1587128237" sldId="832"/>
            <ac:spMk id="27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3-01T12:29:20.777" v="4152" actId="478"/>
          <ac:spMkLst>
            <pc:docMk/>
            <pc:sldMk cId="1587128237" sldId="832"/>
            <ac:spMk id="28" creationId="{00000000-0000-0000-0000-000000000000}"/>
          </ac:spMkLst>
        </pc:spChg>
      </pc:sldChg>
      <pc:sldChg chg="addSp delSp modSp add">
        <pc:chgData name="Mr Pritchard" userId="50252121-90fc-45ac-8928-9da87f92b9bf" providerId="ADAL" clId="{A344F53F-638B-4B02-8E1B-100E7CC32D11}" dt="2018-03-01T11:58:28.115" v="3830" actId="1076"/>
        <pc:sldMkLst>
          <pc:docMk/>
          <pc:sldMk cId="1625211936" sldId="833"/>
        </pc:sldMkLst>
        <pc:spChg chg="mod">
          <ac:chgData name="Mr Pritchard" userId="50252121-90fc-45ac-8928-9da87f92b9bf" providerId="ADAL" clId="{A344F53F-638B-4B02-8E1B-100E7CC32D11}" dt="2018-03-01T10:46:56.232" v="3385" actId="20577"/>
          <ac:spMkLst>
            <pc:docMk/>
            <pc:sldMk cId="1625211936" sldId="833"/>
            <ac:spMk id="2" creationId="{00000000-0000-0000-0000-000000000000}"/>
          </ac:spMkLst>
        </pc:spChg>
        <pc:picChg chg="add del mod">
          <ac:chgData name="Mr Pritchard" userId="50252121-90fc-45ac-8928-9da87f92b9bf" providerId="ADAL" clId="{A344F53F-638B-4B02-8E1B-100E7CC32D11}" dt="2018-03-01T11:58:05.975" v="3828" actId="478"/>
          <ac:picMkLst>
            <pc:docMk/>
            <pc:sldMk cId="1625211936" sldId="833"/>
            <ac:picMk id="3" creationId="{D4A95056-14DD-477A-B064-06920C12DF89}"/>
          </ac:picMkLst>
        </pc:picChg>
        <pc:picChg chg="add mod">
          <ac:chgData name="Mr Pritchard" userId="50252121-90fc-45ac-8928-9da87f92b9bf" providerId="ADAL" clId="{A344F53F-638B-4B02-8E1B-100E7CC32D11}" dt="2018-03-01T11:58:28.115" v="3830" actId="1076"/>
          <ac:picMkLst>
            <pc:docMk/>
            <pc:sldMk cId="1625211936" sldId="833"/>
            <ac:picMk id="4" creationId="{AD1C6D7D-BD09-41EE-96F4-34E372C1CDD8}"/>
          </ac:picMkLst>
        </pc:picChg>
      </pc:sldChg>
      <pc:sldChg chg="modSp add">
        <pc:chgData name="Mr Pritchard" userId="50252121-90fc-45ac-8928-9da87f92b9bf" providerId="ADAL" clId="{A344F53F-638B-4B02-8E1B-100E7CC32D11}" dt="2018-03-01T10:45:00.247" v="3317" actId="20577"/>
        <pc:sldMkLst>
          <pc:docMk/>
          <pc:sldMk cId="4134160206" sldId="834"/>
        </pc:sldMkLst>
        <pc:spChg chg="mod">
          <ac:chgData name="Mr Pritchard" userId="50252121-90fc-45ac-8928-9da87f92b9bf" providerId="ADAL" clId="{A344F53F-638B-4B02-8E1B-100E7CC32D11}" dt="2018-03-01T10:45:00.247" v="3317" actId="20577"/>
          <ac:spMkLst>
            <pc:docMk/>
            <pc:sldMk cId="4134160206" sldId="834"/>
            <ac:spMk id="2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0:44:56.934" v="3313" actId="20577"/>
          <ac:spMkLst>
            <pc:docMk/>
            <pc:sldMk cId="4134160206" sldId="834"/>
            <ac:spMk id="3" creationId="{00000000-0000-0000-0000-000000000000}"/>
          </ac:spMkLst>
        </pc:spChg>
      </pc:sldChg>
      <pc:sldChg chg="modSp add">
        <pc:chgData name="Mr Pritchard" userId="50252121-90fc-45ac-8928-9da87f92b9bf" providerId="ADAL" clId="{A344F53F-638B-4B02-8E1B-100E7CC32D11}" dt="2018-03-01T10:47:00.357" v="3389" actId="20577"/>
        <pc:sldMkLst>
          <pc:docMk/>
          <pc:sldMk cId="1289709564" sldId="835"/>
        </pc:sldMkLst>
        <pc:spChg chg="mod">
          <ac:chgData name="Mr Pritchard" userId="50252121-90fc-45ac-8928-9da87f92b9bf" providerId="ADAL" clId="{A344F53F-638B-4B02-8E1B-100E7CC32D11}" dt="2018-03-01T10:47:00.357" v="3389" actId="20577"/>
          <ac:spMkLst>
            <pc:docMk/>
            <pc:sldMk cId="1289709564" sldId="835"/>
            <ac:spMk id="2" creationId="{00000000-0000-0000-0000-000000000000}"/>
          </ac:spMkLst>
        </pc:spChg>
      </pc:sldChg>
      <pc:sldChg chg="modSp add">
        <pc:chgData name="Mr Pritchard" userId="50252121-90fc-45ac-8928-9da87f92b9bf" providerId="ADAL" clId="{A344F53F-638B-4B02-8E1B-100E7CC32D11}" dt="2018-03-01T10:44:45.584" v="3307" actId="20577"/>
        <pc:sldMkLst>
          <pc:docMk/>
          <pc:sldMk cId="2005646171" sldId="836"/>
        </pc:sldMkLst>
        <pc:spChg chg="mod">
          <ac:chgData name="Mr Pritchard" userId="50252121-90fc-45ac-8928-9da87f92b9bf" providerId="ADAL" clId="{A344F53F-638B-4B02-8E1B-100E7CC32D11}" dt="2018-03-01T10:44:42.084" v="3302" actId="20577"/>
          <ac:spMkLst>
            <pc:docMk/>
            <pc:sldMk cId="2005646171" sldId="836"/>
            <ac:spMk id="2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0:44:45.584" v="3307" actId="20577"/>
          <ac:spMkLst>
            <pc:docMk/>
            <pc:sldMk cId="2005646171" sldId="836"/>
            <ac:spMk id="3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0:44:43.287" v="3303" actId="20577"/>
          <ac:spMkLst>
            <pc:docMk/>
            <pc:sldMk cId="2005646171" sldId="836"/>
            <ac:spMk id="4" creationId="{00000000-0000-0000-0000-000000000000}"/>
          </ac:spMkLst>
        </pc:spChg>
      </pc:sldChg>
      <pc:sldChg chg="modSp add">
        <pc:chgData name="Mr Pritchard" userId="50252121-90fc-45ac-8928-9da87f92b9bf" providerId="ADAL" clId="{A344F53F-638B-4B02-8E1B-100E7CC32D11}" dt="2018-03-01T10:44:30.654" v="3297" actId="20577"/>
        <pc:sldMkLst>
          <pc:docMk/>
          <pc:sldMk cId="3285200423" sldId="837"/>
        </pc:sldMkLst>
        <pc:spChg chg="mod">
          <ac:chgData name="Mr Pritchard" userId="50252121-90fc-45ac-8928-9da87f92b9bf" providerId="ADAL" clId="{A344F53F-638B-4B02-8E1B-100E7CC32D11}" dt="2018-03-01T10:44:30.654" v="3297" actId="20577"/>
          <ac:spMkLst>
            <pc:docMk/>
            <pc:sldMk cId="3285200423" sldId="837"/>
            <ac:spMk id="2" creationId="{00000000-0000-0000-0000-000000000000}"/>
          </ac:spMkLst>
        </pc:spChg>
      </pc:sldChg>
      <pc:sldChg chg="modSp add">
        <pc:chgData name="Mr Pritchard" userId="50252121-90fc-45ac-8928-9da87f92b9bf" providerId="ADAL" clId="{A344F53F-638B-4B02-8E1B-100E7CC32D11}" dt="2018-03-01T10:44:02.980" v="3272" actId="20577"/>
        <pc:sldMkLst>
          <pc:docMk/>
          <pc:sldMk cId="1569198270" sldId="838"/>
        </pc:sldMkLst>
        <pc:spChg chg="mod">
          <ac:chgData name="Mr Pritchard" userId="50252121-90fc-45ac-8928-9da87f92b9bf" providerId="ADAL" clId="{A344F53F-638B-4B02-8E1B-100E7CC32D11}" dt="2018-03-01T10:44:02.980" v="3272" actId="20577"/>
          <ac:spMkLst>
            <pc:docMk/>
            <pc:sldMk cId="1569198270" sldId="838"/>
            <ac:spMk id="2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0:43:59.480" v="3268" actId="20577"/>
          <ac:spMkLst>
            <pc:docMk/>
            <pc:sldMk cId="1569198270" sldId="838"/>
            <ac:spMk id="3" creationId="{00000000-0000-0000-0000-000000000000}"/>
          </ac:spMkLst>
        </pc:spChg>
      </pc:sldChg>
      <pc:sldChg chg="modSp add">
        <pc:chgData name="Mr Pritchard" userId="50252121-90fc-45ac-8928-9da87f92b9bf" providerId="ADAL" clId="{A344F53F-638B-4B02-8E1B-100E7CC32D11}" dt="2018-03-01T10:44:23.514" v="3292" actId="20577"/>
        <pc:sldMkLst>
          <pc:docMk/>
          <pc:sldMk cId="1504496951" sldId="839"/>
        </pc:sldMkLst>
        <pc:spChg chg="mod">
          <ac:chgData name="Mr Pritchard" userId="50252121-90fc-45ac-8928-9da87f92b9bf" providerId="ADAL" clId="{A344F53F-638B-4B02-8E1B-100E7CC32D11}" dt="2018-03-01T10:44:23.514" v="3292" actId="20577"/>
          <ac:spMkLst>
            <pc:docMk/>
            <pc:sldMk cId="1504496951" sldId="839"/>
            <ac:spMk id="2" creationId="{00000000-0000-0000-0000-000000000000}"/>
          </ac:spMkLst>
        </pc:spChg>
      </pc:sldChg>
      <pc:sldChg chg="modSp add">
        <pc:chgData name="Mr Pritchard" userId="50252121-90fc-45ac-8928-9da87f92b9bf" providerId="ADAL" clId="{A344F53F-638B-4B02-8E1B-100E7CC32D11}" dt="2018-03-01T10:44:07.480" v="3276" actId="20577"/>
        <pc:sldMkLst>
          <pc:docMk/>
          <pc:sldMk cId="1103242332" sldId="840"/>
        </pc:sldMkLst>
        <pc:spChg chg="mod">
          <ac:chgData name="Mr Pritchard" userId="50252121-90fc-45ac-8928-9da87f92b9bf" providerId="ADAL" clId="{A344F53F-638B-4B02-8E1B-100E7CC32D11}" dt="2018-03-01T10:44:07.480" v="3276" actId="20577"/>
          <ac:spMkLst>
            <pc:docMk/>
            <pc:sldMk cId="1103242332" sldId="840"/>
            <ac:spMk id="2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0:43:50.743" v="3263" actId="20577"/>
          <ac:spMkLst>
            <pc:docMk/>
            <pc:sldMk cId="1103242332" sldId="840"/>
            <ac:spMk id="3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0:43:54.039" v="3264" actId="20577"/>
          <ac:spMkLst>
            <pc:docMk/>
            <pc:sldMk cId="1103242332" sldId="840"/>
            <ac:spMk id="4" creationId="{00000000-0000-0000-0000-000000000000}"/>
          </ac:spMkLst>
        </pc:spChg>
      </pc:sldChg>
      <pc:sldChg chg="modSp add">
        <pc:chgData name="Mr Pritchard" userId="50252121-90fc-45ac-8928-9da87f92b9bf" providerId="ADAL" clId="{A344F53F-638B-4B02-8E1B-100E7CC32D11}" dt="2018-03-01T10:44:18.998" v="3288" actId="6549"/>
        <pc:sldMkLst>
          <pc:docMk/>
          <pc:sldMk cId="989274036" sldId="841"/>
        </pc:sldMkLst>
        <pc:spChg chg="mod">
          <ac:chgData name="Mr Pritchard" userId="50252121-90fc-45ac-8928-9da87f92b9bf" providerId="ADAL" clId="{A344F53F-638B-4B02-8E1B-100E7CC32D11}" dt="2018-03-01T10:44:18.998" v="3288" actId="6549"/>
          <ac:spMkLst>
            <pc:docMk/>
            <pc:sldMk cId="989274036" sldId="841"/>
            <ac:spMk id="2" creationId="{00000000-0000-0000-0000-000000000000}"/>
          </ac:spMkLst>
        </pc:spChg>
      </pc:sldChg>
      <pc:sldChg chg="addSp modSp add modAnim">
        <pc:chgData name="Mr Pritchard" userId="50252121-90fc-45ac-8928-9da87f92b9bf" providerId="ADAL" clId="{A344F53F-638B-4B02-8E1B-100E7CC32D11}" dt="2018-03-01T11:21:34.185" v="3709"/>
        <pc:sldMkLst>
          <pc:docMk/>
          <pc:sldMk cId="2318567720" sldId="842"/>
        </pc:sldMkLst>
        <pc:picChg chg="add mod">
          <ac:chgData name="Mr Pritchard" userId="50252121-90fc-45ac-8928-9da87f92b9bf" providerId="ADAL" clId="{A344F53F-638B-4B02-8E1B-100E7CC32D11}" dt="2018-03-01T10:50:10.430" v="3428" actId="1076"/>
          <ac:picMkLst>
            <pc:docMk/>
            <pc:sldMk cId="2318567720" sldId="842"/>
            <ac:picMk id="3" creationId="{EC9C5D25-006A-41B9-BB5C-A36E5C8B0CFC}"/>
          </ac:picMkLst>
        </pc:picChg>
        <pc:picChg chg="add mod">
          <ac:chgData name="Mr Pritchard" userId="50252121-90fc-45ac-8928-9da87f92b9bf" providerId="ADAL" clId="{A344F53F-638B-4B02-8E1B-100E7CC32D11}" dt="2018-03-01T11:00:01.141" v="3513" actId="1076"/>
          <ac:picMkLst>
            <pc:docMk/>
            <pc:sldMk cId="2318567720" sldId="842"/>
            <ac:picMk id="4" creationId="{DEA0590C-3ECC-4C71-9898-6D97E7141E29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1:21:36.232" v="3710"/>
        <pc:sldMkLst>
          <pc:docMk/>
          <pc:sldMk cId="3435900306" sldId="843"/>
        </pc:sldMkLst>
        <pc:spChg chg="mod">
          <ac:chgData name="Mr Pritchard" userId="50252121-90fc-45ac-8928-9da87f92b9bf" providerId="ADAL" clId="{A344F53F-638B-4B02-8E1B-100E7CC32D11}" dt="2018-03-01T10:48:52.910" v="3410" actId="20577"/>
          <ac:spMkLst>
            <pc:docMk/>
            <pc:sldMk cId="3435900306" sldId="843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0:50:29.014" v="3436" actId="1037"/>
          <ac:picMkLst>
            <pc:docMk/>
            <pc:sldMk cId="3435900306" sldId="843"/>
            <ac:picMk id="3" creationId="{360E849A-37A9-4B7E-8198-6649F095289E}"/>
          </ac:picMkLst>
        </pc:picChg>
        <pc:picChg chg="add mod">
          <ac:chgData name="Mr Pritchard" userId="50252121-90fc-45ac-8928-9da87f92b9bf" providerId="ADAL" clId="{A344F53F-638B-4B02-8E1B-100E7CC32D11}" dt="2018-03-01T11:00:15.810" v="3515" actId="1076"/>
          <ac:picMkLst>
            <pc:docMk/>
            <pc:sldMk cId="3435900306" sldId="843"/>
            <ac:picMk id="4" creationId="{32485D31-BB98-4540-83D5-58A983FC7327}"/>
          </ac:picMkLst>
        </pc:picChg>
      </pc:sldChg>
      <pc:sldChg chg="addSp delSp modSp add modAnim">
        <pc:chgData name="Mr Pritchard" userId="50252121-90fc-45ac-8928-9da87f92b9bf" providerId="ADAL" clId="{A344F53F-638B-4B02-8E1B-100E7CC32D11}" dt="2018-03-01T11:21:40.141" v="3711"/>
        <pc:sldMkLst>
          <pc:docMk/>
          <pc:sldMk cId="1709647918" sldId="844"/>
        </pc:sldMkLst>
        <pc:spChg chg="mod">
          <ac:chgData name="Mr Pritchard" userId="50252121-90fc-45ac-8928-9da87f92b9bf" providerId="ADAL" clId="{A344F53F-638B-4B02-8E1B-100E7CC32D11}" dt="2018-03-01T10:48:55.800" v="3412" actId="20577"/>
          <ac:spMkLst>
            <pc:docMk/>
            <pc:sldMk cId="1709647918" sldId="844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0:50:42.777" v="3438" actId="1076"/>
          <ac:picMkLst>
            <pc:docMk/>
            <pc:sldMk cId="1709647918" sldId="844"/>
            <ac:picMk id="3" creationId="{B619C919-879A-4528-9176-08AD7D5A2787}"/>
          </ac:picMkLst>
        </pc:picChg>
        <pc:picChg chg="add del mod">
          <ac:chgData name="Mr Pritchard" userId="50252121-90fc-45ac-8928-9da87f92b9bf" providerId="ADAL" clId="{A344F53F-638B-4B02-8E1B-100E7CC32D11}" dt="2018-03-01T11:01:17.790" v="3521" actId="478"/>
          <ac:picMkLst>
            <pc:docMk/>
            <pc:sldMk cId="1709647918" sldId="844"/>
            <ac:picMk id="4" creationId="{2B83991F-3419-4F89-BFBB-AB1FDDE94F8A}"/>
          </ac:picMkLst>
        </pc:picChg>
        <pc:picChg chg="add del mod">
          <ac:chgData name="Mr Pritchard" userId="50252121-90fc-45ac-8928-9da87f92b9bf" providerId="ADAL" clId="{A344F53F-638B-4B02-8E1B-100E7CC32D11}" dt="2018-03-01T11:01:18.118" v="3522" actId="478"/>
          <ac:picMkLst>
            <pc:docMk/>
            <pc:sldMk cId="1709647918" sldId="844"/>
            <ac:picMk id="5" creationId="{757DBA19-C5DE-40A7-AD38-EEFBD902BBD1}"/>
          </ac:picMkLst>
        </pc:picChg>
        <pc:picChg chg="add mod">
          <ac:chgData name="Mr Pritchard" userId="50252121-90fc-45ac-8928-9da87f92b9bf" providerId="ADAL" clId="{A344F53F-638B-4B02-8E1B-100E7CC32D11}" dt="2018-03-01T11:01:30.053" v="3524" actId="1076"/>
          <ac:picMkLst>
            <pc:docMk/>
            <pc:sldMk cId="1709647918" sldId="844"/>
            <ac:picMk id="6" creationId="{59FA8C49-9E65-48AA-A368-5B6036D84ABB}"/>
          </ac:picMkLst>
        </pc:picChg>
        <pc:picChg chg="add mod">
          <ac:chgData name="Mr Pritchard" userId="50252121-90fc-45ac-8928-9da87f92b9bf" providerId="ADAL" clId="{A344F53F-638B-4B02-8E1B-100E7CC32D11}" dt="2018-03-01T11:01:39.964" v="3526" actId="1076"/>
          <ac:picMkLst>
            <pc:docMk/>
            <pc:sldMk cId="1709647918" sldId="844"/>
            <ac:picMk id="7" creationId="{A9A8AC48-47E9-4060-A2CF-051C04644489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1:21:42.844" v="3712"/>
        <pc:sldMkLst>
          <pc:docMk/>
          <pc:sldMk cId="575865092" sldId="845"/>
        </pc:sldMkLst>
        <pc:spChg chg="mod">
          <ac:chgData name="Mr Pritchard" userId="50252121-90fc-45ac-8928-9da87f92b9bf" providerId="ADAL" clId="{A344F53F-638B-4B02-8E1B-100E7CC32D11}" dt="2018-03-01T10:48:59.846" v="3414" actId="20577"/>
          <ac:spMkLst>
            <pc:docMk/>
            <pc:sldMk cId="575865092" sldId="845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0:51:02.674" v="3441" actId="1076"/>
          <ac:picMkLst>
            <pc:docMk/>
            <pc:sldMk cId="575865092" sldId="845"/>
            <ac:picMk id="3" creationId="{BF97104C-CF0F-4207-9C21-CAC1321A541A}"/>
          </ac:picMkLst>
        </pc:picChg>
        <pc:picChg chg="add mod">
          <ac:chgData name="Mr Pritchard" userId="50252121-90fc-45ac-8928-9da87f92b9bf" providerId="ADAL" clId="{A344F53F-638B-4B02-8E1B-100E7CC32D11}" dt="2018-03-01T11:02:23.470" v="3528" actId="1076"/>
          <ac:picMkLst>
            <pc:docMk/>
            <pc:sldMk cId="575865092" sldId="845"/>
            <ac:picMk id="4" creationId="{1F4748C7-2FE9-4F92-9EE4-BD54F037DF77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1:21:47.079" v="3713"/>
        <pc:sldMkLst>
          <pc:docMk/>
          <pc:sldMk cId="3638938050" sldId="846"/>
        </pc:sldMkLst>
        <pc:spChg chg="mod">
          <ac:chgData name="Mr Pritchard" userId="50252121-90fc-45ac-8928-9da87f92b9bf" providerId="ADAL" clId="{A344F53F-638B-4B02-8E1B-100E7CC32D11}" dt="2018-03-01T10:49:03.830" v="3416" actId="20577"/>
          <ac:spMkLst>
            <pc:docMk/>
            <pc:sldMk cId="3638938050" sldId="846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0:51:19.865" v="3443" actId="1076"/>
          <ac:picMkLst>
            <pc:docMk/>
            <pc:sldMk cId="3638938050" sldId="846"/>
            <ac:picMk id="3" creationId="{49474D18-E84D-4CCD-BB92-582BD3533609}"/>
          </ac:picMkLst>
        </pc:picChg>
        <pc:picChg chg="add mod">
          <ac:chgData name="Mr Pritchard" userId="50252121-90fc-45ac-8928-9da87f92b9bf" providerId="ADAL" clId="{A344F53F-638B-4B02-8E1B-100E7CC32D11}" dt="2018-03-01T11:02:39.731" v="3530" actId="1076"/>
          <ac:picMkLst>
            <pc:docMk/>
            <pc:sldMk cId="3638938050" sldId="846"/>
            <ac:picMk id="4" creationId="{0EEDAF66-FA66-432A-A9DC-60FAC2477B90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1:21:49.501" v="3714"/>
        <pc:sldMkLst>
          <pc:docMk/>
          <pc:sldMk cId="3831014139" sldId="847"/>
        </pc:sldMkLst>
        <pc:spChg chg="mod">
          <ac:chgData name="Mr Pritchard" userId="50252121-90fc-45ac-8928-9da87f92b9bf" providerId="ADAL" clId="{A344F53F-638B-4B02-8E1B-100E7CC32D11}" dt="2018-03-01T10:49:07.320" v="3418" actId="20577"/>
          <ac:spMkLst>
            <pc:docMk/>
            <pc:sldMk cId="3831014139" sldId="847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0:51:36.837" v="3445" actId="1076"/>
          <ac:picMkLst>
            <pc:docMk/>
            <pc:sldMk cId="3831014139" sldId="847"/>
            <ac:picMk id="3" creationId="{E103FAF4-4352-4490-B8FF-3046D1175D48}"/>
          </ac:picMkLst>
        </pc:picChg>
        <pc:picChg chg="add mod">
          <ac:chgData name="Mr Pritchard" userId="50252121-90fc-45ac-8928-9da87f92b9bf" providerId="ADAL" clId="{A344F53F-638B-4B02-8E1B-100E7CC32D11}" dt="2018-03-01T11:03:03.749" v="3533" actId="14100"/>
          <ac:picMkLst>
            <pc:docMk/>
            <pc:sldMk cId="3831014139" sldId="847"/>
            <ac:picMk id="4" creationId="{0C95BA3B-9102-4C8C-ACD8-F0E76491E102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1:21:51.704" v="3715"/>
        <pc:sldMkLst>
          <pc:docMk/>
          <pc:sldMk cId="3010799551" sldId="848"/>
        </pc:sldMkLst>
        <pc:spChg chg="mod">
          <ac:chgData name="Mr Pritchard" userId="50252121-90fc-45ac-8928-9da87f92b9bf" providerId="ADAL" clId="{A344F53F-638B-4B02-8E1B-100E7CC32D11}" dt="2018-03-01T10:49:11.179" v="3420" actId="20577"/>
          <ac:spMkLst>
            <pc:docMk/>
            <pc:sldMk cId="3010799551" sldId="848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0:51:54.920" v="3447" actId="1076"/>
          <ac:picMkLst>
            <pc:docMk/>
            <pc:sldMk cId="3010799551" sldId="848"/>
            <ac:picMk id="3" creationId="{5939F41D-8D93-423D-BF6E-FBBE38E55383}"/>
          </ac:picMkLst>
        </pc:picChg>
        <pc:picChg chg="add mod">
          <ac:chgData name="Mr Pritchard" userId="50252121-90fc-45ac-8928-9da87f92b9bf" providerId="ADAL" clId="{A344F53F-638B-4B02-8E1B-100E7CC32D11}" dt="2018-03-01T11:03:22.079" v="3535" actId="1076"/>
          <ac:picMkLst>
            <pc:docMk/>
            <pc:sldMk cId="3010799551" sldId="848"/>
            <ac:picMk id="4" creationId="{3A1B0349-FD7B-4952-91C6-31F39D28DB41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1:21:53.860" v="3716"/>
        <pc:sldMkLst>
          <pc:docMk/>
          <pc:sldMk cId="1669993884" sldId="849"/>
        </pc:sldMkLst>
        <pc:spChg chg="mod">
          <ac:chgData name="Mr Pritchard" userId="50252121-90fc-45ac-8928-9da87f92b9bf" providerId="ADAL" clId="{A344F53F-638B-4B02-8E1B-100E7CC32D11}" dt="2018-03-01T10:49:14.773" v="3422" actId="20577"/>
          <ac:spMkLst>
            <pc:docMk/>
            <pc:sldMk cId="1669993884" sldId="849"/>
            <ac:spMk id="2" creationId="{00000000-0000-0000-0000-000000000000}"/>
          </ac:spMkLst>
        </pc:spChg>
        <pc:spChg chg="add mod">
          <ac:chgData name="Mr Pritchard" userId="50252121-90fc-45ac-8928-9da87f92b9bf" providerId="ADAL" clId="{A344F53F-638B-4B02-8E1B-100E7CC32D11}" dt="2018-03-01T11:04:51.387" v="3554" actId="164"/>
          <ac:spMkLst>
            <pc:docMk/>
            <pc:sldMk cId="1669993884" sldId="849"/>
            <ac:spMk id="5" creationId="{B37A9E7A-6B93-488D-9D1C-08AEEBB84C32}"/>
          </ac:spMkLst>
        </pc:spChg>
        <pc:grpChg chg="add mod">
          <ac:chgData name="Mr Pritchard" userId="50252121-90fc-45ac-8928-9da87f92b9bf" providerId="ADAL" clId="{A344F53F-638B-4B02-8E1B-100E7CC32D11}" dt="2018-03-01T11:04:51.387" v="3554" actId="164"/>
          <ac:grpSpMkLst>
            <pc:docMk/>
            <pc:sldMk cId="1669993884" sldId="849"/>
            <ac:grpSpMk id="6" creationId="{98FB532B-F417-4668-AF6B-C8FBC84D862A}"/>
          </ac:grpSpMkLst>
        </pc:grpChg>
        <pc:picChg chg="add mod">
          <ac:chgData name="Mr Pritchard" userId="50252121-90fc-45ac-8928-9da87f92b9bf" providerId="ADAL" clId="{A344F53F-638B-4B02-8E1B-100E7CC32D11}" dt="2018-03-01T10:54:04.099" v="3450" actId="14100"/>
          <ac:picMkLst>
            <pc:docMk/>
            <pc:sldMk cId="1669993884" sldId="849"/>
            <ac:picMk id="3" creationId="{8EB6B776-749D-4723-9D13-99D8E6405FB1}"/>
          </ac:picMkLst>
        </pc:picChg>
        <pc:picChg chg="add mod">
          <ac:chgData name="Mr Pritchard" userId="50252121-90fc-45ac-8928-9da87f92b9bf" providerId="ADAL" clId="{A344F53F-638B-4B02-8E1B-100E7CC32D11}" dt="2018-03-01T11:04:51.387" v="3554" actId="164"/>
          <ac:picMkLst>
            <pc:docMk/>
            <pc:sldMk cId="1669993884" sldId="849"/>
            <ac:picMk id="4" creationId="{FC4345EA-FD9E-4D2D-AF29-F7DC0A32CD4A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1:21:59.813" v="3717"/>
        <pc:sldMkLst>
          <pc:docMk/>
          <pc:sldMk cId="2961592202" sldId="850"/>
        </pc:sldMkLst>
        <pc:spChg chg="mod">
          <ac:chgData name="Mr Pritchard" userId="50252121-90fc-45ac-8928-9da87f92b9bf" providerId="ADAL" clId="{A344F53F-638B-4B02-8E1B-100E7CC32D11}" dt="2018-03-01T10:49:19.344" v="3423" actId="20577"/>
          <ac:spMkLst>
            <pc:docMk/>
            <pc:sldMk cId="2961592202" sldId="850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0:54:27.929" v="3456" actId="1037"/>
          <ac:picMkLst>
            <pc:docMk/>
            <pc:sldMk cId="2961592202" sldId="850"/>
            <ac:picMk id="3" creationId="{4AC97499-56B0-4A32-A355-2514474F23E1}"/>
          </ac:picMkLst>
        </pc:picChg>
        <pc:picChg chg="add mod">
          <ac:chgData name="Mr Pritchard" userId="50252121-90fc-45ac-8928-9da87f92b9bf" providerId="ADAL" clId="{A344F53F-638B-4B02-8E1B-100E7CC32D11}" dt="2018-03-01T11:06:49.674" v="3567" actId="14100"/>
          <ac:picMkLst>
            <pc:docMk/>
            <pc:sldMk cId="2961592202" sldId="850"/>
            <ac:picMk id="4" creationId="{DC33722A-2009-4453-8865-C2A3E2A46863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1:22:02.982" v="3718"/>
        <pc:sldMkLst>
          <pc:docMk/>
          <pc:sldMk cId="4198093247" sldId="851"/>
        </pc:sldMkLst>
        <pc:spChg chg="mod">
          <ac:chgData name="Mr Pritchard" userId="50252121-90fc-45ac-8928-9da87f92b9bf" providerId="ADAL" clId="{A344F53F-638B-4B02-8E1B-100E7CC32D11}" dt="2018-03-01T10:49:22.625" v="3424" actId="20577"/>
          <ac:spMkLst>
            <pc:docMk/>
            <pc:sldMk cId="4198093247" sldId="851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0:54:45.460" v="3464" actId="1038"/>
          <ac:picMkLst>
            <pc:docMk/>
            <pc:sldMk cId="4198093247" sldId="851"/>
            <ac:picMk id="3" creationId="{EBF5B424-8679-4520-BD91-E67A9C42E9AC}"/>
          </ac:picMkLst>
        </pc:picChg>
        <pc:picChg chg="add mod">
          <ac:chgData name="Mr Pritchard" userId="50252121-90fc-45ac-8928-9da87f92b9bf" providerId="ADAL" clId="{A344F53F-638B-4B02-8E1B-100E7CC32D11}" dt="2018-03-01T11:07:13.625" v="3569" actId="1076"/>
          <ac:picMkLst>
            <pc:docMk/>
            <pc:sldMk cId="4198093247" sldId="851"/>
            <ac:picMk id="4" creationId="{4ACC9B8F-492D-476D-B2F2-6DE5AD33E5AA}"/>
          </ac:picMkLst>
        </pc:picChg>
      </pc:sldChg>
      <pc:sldChg chg="addSp modSp add">
        <pc:chgData name="Mr Pritchard" userId="50252121-90fc-45ac-8928-9da87f92b9bf" providerId="ADAL" clId="{A344F53F-638B-4B02-8E1B-100E7CC32D11}" dt="2018-03-01T10:55:06.929" v="3468" actId="14100"/>
        <pc:sldMkLst>
          <pc:docMk/>
          <pc:sldMk cId="2410470999" sldId="852"/>
        </pc:sldMkLst>
        <pc:spChg chg="mod">
          <ac:chgData name="Mr Pritchard" userId="50252121-90fc-45ac-8928-9da87f92b9bf" providerId="ADAL" clId="{A344F53F-638B-4B02-8E1B-100E7CC32D11}" dt="2018-03-01T10:49:30.735" v="3425" actId="20577"/>
          <ac:spMkLst>
            <pc:docMk/>
            <pc:sldMk cId="2410470999" sldId="852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0:55:06.929" v="3468" actId="14100"/>
          <ac:picMkLst>
            <pc:docMk/>
            <pc:sldMk cId="2410470999" sldId="852"/>
            <ac:picMk id="3" creationId="{A19636A2-728F-49C5-86EC-0F7ABA3AF364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1:24:04.922" v="3732"/>
        <pc:sldMkLst>
          <pc:docMk/>
          <pc:sldMk cId="946852624" sldId="853"/>
        </pc:sldMkLst>
        <pc:spChg chg="mod">
          <ac:chgData name="Mr Pritchard" userId="50252121-90fc-45ac-8928-9da87f92b9bf" providerId="ADAL" clId="{A344F53F-638B-4B02-8E1B-100E7CC32D11}" dt="2018-03-01T10:56:41.356" v="3478" actId="20577"/>
          <ac:spMkLst>
            <pc:docMk/>
            <pc:sldMk cId="946852624" sldId="853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0:57:39.417" v="3497" actId="1076"/>
          <ac:picMkLst>
            <pc:docMk/>
            <pc:sldMk cId="946852624" sldId="853"/>
            <ac:picMk id="3" creationId="{120138A0-9D97-4B60-AFFB-0731C1A259B5}"/>
          </ac:picMkLst>
        </pc:picChg>
        <pc:picChg chg="add mod">
          <ac:chgData name="Mr Pritchard" userId="50252121-90fc-45ac-8928-9da87f92b9bf" providerId="ADAL" clId="{A344F53F-638B-4B02-8E1B-100E7CC32D11}" dt="2018-03-01T11:10:25.739" v="3620" actId="14100"/>
          <ac:picMkLst>
            <pc:docMk/>
            <pc:sldMk cId="946852624" sldId="853"/>
            <ac:picMk id="4" creationId="{39BD5931-7B2A-450C-ADA3-17DE3A4BC814}"/>
          </ac:picMkLst>
        </pc:picChg>
        <pc:picChg chg="add mod">
          <ac:chgData name="Mr Pritchard" userId="50252121-90fc-45ac-8928-9da87f92b9bf" providerId="ADAL" clId="{A344F53F-638B-4B02-8E1B-100E7CC32D11}" dt="2018-03-01T11:10:29.039" v="3621" actId="1076"/>
          <ac:picMkLst>
            <pc:docMk/>
            <pc:sldMk cId="946852624" sldId="853"/>
            <ac:picMk id="5" creationId="{5A25F5F7-4EDC-4EB5-9FD5-1296CB47D1B4}"/>
          </ac:picMkLst>
        </pc:picChg>
      </pc:sldChg>
      <pc:sldChg chg="addSp modSp add">
        <pc:chgData name="Mr Pritchard" userId="50252121-90fc-45ac-8928-9da87f92b9bf" providerId="ADAL" clId="{A344F53F-638B-4B02-8E1B-100E7CC32D11}" dt="2018-03-01T10:57:55.745" v="3499" actId="1076"/>
        <pc:sldMkLst>
          <pc:docMk/>
          <pc:sldMk cId="3736029206" sldId="854"/>
        </pc:sldMkLst>
        <pc:spChg chg="mod">
          <ac:chgData name="Mr Pritchard" userId="50252121-90fc-45ac-8928-9da87f92b9bf" providerId="ADAL" clId="{A344F53F-638B-4B02-8E1B-100E7CC32D11}" dt="2018-03-01T10:56:45.622" v="3480" actId="20577"/>
          <ac:spMkLst>
            <pc:docMk/>
            <pc:sldMk cId="3736029206" sldId="854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0:57:55.745" v="3499" actId="1076"/>
          <ac:picMkLst>
            <pc:docMk/>
            <pc:sldMk cId="3736029206" sldId="854"/>
            <ac:picMk id="3" creationId="{03E8A699-9FD9-4B21-B1DA-FC8C54557DCE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1:24:30.937" v="3735"/>
        <pc:sldMkLst>
          <pc:docMk/>
          <pc:sldMk cId="2565792779" sldId="855"/>
        </pc:sldMkLst>
        <pc:spChg chg="mod">
          <ac:chgData name="Mr Pritchard" userId="50252121-90fc-45ac-8928-9da87f92b9bf" providerId="ADAL" clId="{A344F53F-638B-4B02-8E1B-100E7CC32D11}" dt="2018-03-01T10:56:49.846" v="3482" actId="20577"/>
          <ac:spMkLst>
            <pc:docMk/>
            <pc:sldMk cId="2565792779" sldId="855"/>
            <ac:spMk id="2" creationId="{00000000-0000-0000-0000-000000000000}"/>
          </ac:spMkLst>
        </pc:spChg>
        <pc:spChg chg="add mod">
          <ac:chgData name="Mr Pritchard" userId="50252121-90fc-45ac-8928-9da87f92b9bf" providerId="ADAL" clId="{A344F53F-638B-4B02-8E1B-100E7CC32D11}" dt="2018-03-01T11:13:46.279" v="3651" actId="164"/>
          <ac:spMkLst>
            <pc:docMk/>
            <pc:sldMk cId="2565792779" sldId="855"/>
            <ac:spMk id="6" creationId="{C6C2B205-536A-4B32-A1E3-427D5D7F502F}"/>
          </ac:spMkLst>
        </pc:spChg>
        <pc:grpChg chg="add mod">
          <ac:chgData name="Mr Pritchard" userId="50252121-90fc-45ac-8928-9da87f92b9bf" providerId="ADAL" clId="{A344F53F-638B-4B02-8E1B-100E7CC32D11}" dt="2018-03-01T11:13:46.279" v="3651" actId="164"/>
          <ac:grpSpMkLst>
            <pc:docMk/>
            <pc:sldMk cId="2565792779" sldId="855"/>
            <ac:grpSpMk id="7" creationId="{862A15A7-6AC8-4B21-BE82-181C04712ADB}"/>
          </ac:grpSpMkLst>
        </pc:grpChg>
        <pc:picChg chg="add mod">
          <ac:chgData name="Mr Pritchard" userId="50252121-90fc-45ac-8928-9da87f92b9bf" providerId="ADAL" clId="{A344F53F-638B-4B02-8E1B-100E7CC32D11}" dt="2018-03-01T10:58:10.991" v="3501" actId="1076"/>
          <ac:picMkLst>
            <pc:docMk/>
            <pc:sldMk cId="2565792779" sldId="855"/>
            <ac:picMk id="3" creationId="{40F0CAFE-DA00-485C-9A3A-803F55F91047}"/>
          </ac:picMkLst>
        </pc:picChg>
        <pc:picChg chg="add mod">
          <ac:chgData name="Mr Pritchard" userId="50252121-90fc-45ac-8928-9da87f92b9bf" providerId="ADAL" clId="{A344F53F-638B-4B02-8E1B-100E7CC32D11}" dt="2018-03-01T11:13:26.446" v="3645" actId="14100"/>
          <ac:picMkLst>
            <pc:docMk/>
            <pc:sldMk cId="2565792779" sldId="855"/>
            <ac:picMk id="4" creationId="{9B7ECC0C-4269-46A2-8272-8062EDFB9F71}"/>
          </ac:picMkLst>
        </pc:picChg>
        <pc:picChg chg="add mod">
          <ac:chgData name="Mr Pritchard" userId="50252121-90fc-45ac-8928-9da87f92b9bf" providerId="ADAL" clId="{A344F53F-638B-4B02-8E1B-100E7CC32D11}" dt="2018-03-01T11:13:46.279" v="3651" actId="164"/>
          <ac:picMkLst>
            <pc:docMk/>
            <pc:sldMk cId="2565792779" sldId="855"/>
            <ac:picMk id="5" creationId="{301D4768-7178-43FD-941B-F0FD129DF494}"/>
          </ac:picMkLst>
        </pc:picChg>
      </pc:sldChg>
      <pc:sldChg chg="addSp modSp add">
        <pc:chgData name="Mr Pritchard" userId="50252121-90fc-45ac-8928-9da87f92b9bf" providerId="ADAL" clId="{A344F53F-638B-4B02-8E1B-100E7CC32D11}" dt="2018-03-01T10:58:26.847" v="3503" actId="1076"/>
        <pc:sldMkLst>
          <pc:docMk/>
          <pc:sldMk cId="1804138056" sldId="856"/>
        </pc:sldMkLst>
        <pc:spChg chg="mod">
          <ac:chgData name="Mr Pritchard" userId="50252121-90fc-45ac-8928-9da87f92b9bf" providerId="ADAL" clId="{A344F53F-638B-4B02-8E1B-100E7CC32D11}" dt="2018-03-01T10:56:55.744" v="3484" actId="20577"/>
          <ac:spMkLst>
            <pc:docMk/>
            <pc:sldMk cId="1804138056" sldId="856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0:58:26.847" v="3503" actId="1076"/>
          <ac:picMkLst>
            <pc:docMk/>
            <pc:sldMk cId="1804138056" sldId="856"/>
            <ac:picMk id="3" creationId="{D28929F8-2DCF-4315-ABF7-DBF8C309D907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1:24:38.185" v="3736"/>
        <pc:sldMkLst>
          <pc:docMk/>
          <pc:sldMk cId="3497000419" sldId="857"/>
        </pc:sldMkLst>
        <pc:spChg chg="mod">
          <ac:chgData name="Mr Pritchard" userId="50252121-90fc-45ac-8928-9da87f92b9bf" providerId="ADAL" clId="{A344F53F-638B-4B02-8E1B-100E7CC32D11}" dt="2018-03-01T10:56:59.361" v="3486" actId="20577"/>
          <ac:spMkLst>
            <pc:docMk/>
            <pc:sldMk cId="3497000419" sldId="857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0:58:39.195" v="3505" actId="1076"/>
          <ac:picMkLst>
            <pc:docMk/>
            <pc:sldMk cId="3497000419" sldId="857"/>
            <ac:picMk id="3" creationId="{5BAE1CE5-EFF6-40BF-BC69-C75C78C4DBEA}"/>
          </ac:picMkLst>
        </pc:picChg>
        <pc:picChg chg="add mod">
          <ac:chgData name="Mr Pritchard" userId="50252121-90fc-45ac-8928-9da87f92b9bf" providerId="ADAL" clId="{A344F53F-638B-4B02-8E1B-100E7CC32D11}" dt="2018-03-01T11:15:00.814" v="3662" actId="1076"/>
          <ac:picMkLst>
            <pc:docMk/>
            <pc:sldMk cId="3497000419" sldId="857"/>
            <ac:picMk id="4" creationId="{05D3D8F4-B6AE-4CF7-AADD-B8C0556A1185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1:24:40.388" v="3737"/>
        <pc:sldMkLst>
          <pc:docMk/>
          <pc:sldMk cId="3383369866" sldId="858"/>
        </pc:sldMkLst>
        <pc:spChg chg="mod">
          <ac:chgData name="Mr Pritchard" userId="50252121-90fc-45ac-8928-9da87f92b9bf" providerId="ADAL" clId="{A344F53F-638B-4B02-8E1B-100E7CC32D11}" dt="2018-03-01T10:57:03.480" v="3488" actId="20577"/>
          <ac:spMkLst>
            <pc:docMk/>
            <pc:sldMk cId="3383369866" sldId="858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0:58:51.545" v="3507" actId="1076"/>
          <ac:picMkLst>
            <pc:docMk/>
            <pc:sldMk cId="3383369866" sldId="858"/>
            <ac:picMk id="3" creationId="{05788E54-03D2-46F6-82E2-263F9FC55617}"/>
          </ac:picMkLst>
        </pc:picChg>
        <pc:picChg chg="add mod">
          <ac:chgData name="Mr Pritchard" userId="50252121-90fc-45ac-8928-9da87f92b9bf" providerId="ADAL" clId="{A344F53F-638B-4B02-8E1B-100E7CC32D11}" dt="2018-03-01T11:15:19.599" v="3665" actId="14100"/>
          <ac:picMkLst>
            <pc:docMk/>
            <pc:sldMk cId="3383369866" sldId="858"/>
            <ac:picMk id="4" creationId="{1BB4B141-91D2-4F54-B011-E998E540679B}"/>
          </ac:picMkLst>
        </pc:picChg>
      </pc:sldChg>
      <pc:sldChg chg="addSp modSp add">
        <pc:chgData name="Mr Pritchard" userId="50252121-90fc-45ac-8928-9da87f92b9bf" providerId="ADAL" clId="{A344F53F-638B-4B02-8E1B-100E7CC32D11}" dt="2018-03-01T10:59:08.500" v="3509" actId="1076"/>
        <pc:sldMkLst>
          <pc:docMk/>
          <pc:sldMk cId="607236175" sldId="859"/>
        </pc:sldMkLst>
        <pc:spChg chg="mod">
          <ac:chgData name="Mr Pritchard" userId="50252121-90fc-45ac-8928-9da87f92b9bf" providerId="ADAL" clId="{A344F53F-638B-4B02-8E1B-100E7CC32D11}" dt="2018-03-01T10:57:08.186" v="3490" actId="20577"/>
          <ac:spMkLst>
            <pc:docMk/>
            <pc:sldMk cId="607236175" sldId="859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0:59:08.500" v="3509" actId="1076"/>
          <ac:picMkLst>
            <pc:docMk/>
            <pc:sldMk cId="607236175" sldId="859"/>
            <ac:picMk id="3" creationId="{BC21CA4D-301D-47E9-A46D-40D341F5AD5A}"/>
          </ac:picMkLst>
        </pc:picChg>
      </pc:sldChg>
      <pc:sldChg chg="addSp modSp add">
        <pc:chgData name="Mr Pritchard" userId="50252121-90fc-45ac-8928-9da87f92b9bf" providerId="ADAL" clId="{A344F53F-638B-4B02-8E1B-100E7CC32D11}" dt="2018-03-01T10:59:30.190" v="3511" actId="1076"/>
        <pc:sldMkLst>
          <pc:docMk/>
          <pc:sldMk cId="3283868940" sldId="860"/>
        </pc:sldMkLst>
        <pc:spChg chg="mod">
          <ac:chgData name="Mr Pritchard" userId="50252121-90fc-45ac-8928-9da87f92b9bf" providerId="ADAL" clId="{A344F53F-638B-4B02-8E1B-100E7CC32D11}" dt="2018-03-01T10:57:12.092" v="3492" actId="20577"/>
          <ac:spMkLst>
            <pc:docMk/>
            <pc:sldMk cId="3283868940" sldId="860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0:59:30.190" v="3511" actId="1076"/>
          <ac:picMkLst>
            <pc:docMk/>
            <pc:sldMk cId="3283868940" sldId="860"/>
            <ac:picMk id="3" creationId="{9A887F7D-E60C-4760-8788-C4D2E3058609}"/>
          </ac:picMkLst>
        </pc:picChg>
      </pc:sldChg>
      <pc:sldChg chg="addSp modSp add">
        <pc:chgData name="Mr Pritchard" userId="50252121-90fc-45ac-8928-9da87f92b9bf" providerId="ADAL" clId="{A344F53F-638B-4B02-8E1B-100E7CC32D11}" dt="2018-03-01T11:18:48.258" v="3685" actId="14100"/>
        <pc:sldMkLst>
          <pc:docMk/>
          <pc:sldMk cId="4090950318" sldId="861"/>
        </pc:sldMkLst>
        <pc:spChg chg="mod">
          <ac:chgData name="Mr Pritchard" userId="50252121-90fc-45ac-8928-9da87f92b9bf" providerId="ADAL" clId="{A344F53F-638B-4B02-8E1B-100E7CC32D11}" dt="2018-03-01T10:57:16.468" v="3493" actId="20577"/>
          <ac:spMkLst>
            <pc:docMk/>
            <pc:sldMk cId="4090950318" sldId="861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1:18:48.258" v="3685" actId="14100"/>
          <ac:picMkLst>
            <pc:docMk/>
            <pc:sldMk cId="4090950318" sldId="861"/>
            <ac:picMk id="3" creationId="{9CC06B1B-3279-4B35-B24F-0E252C08302F}"/>
          </ac:picMkLst>
        </pc:picChg>
      </pc:sldChg>
      <pc:sldChg chg="add del">
        <pc:chgData name="Mr Pritchard" userId="50252121-90fc-45ac-8928-9da87f92b9bf" providerId="ADAL" clId="{A344F53F-638B-4B02-8E1B-100E7CC32D11}" dt="2018-03-01T10:57:20.385" v="3495" actId="2696"/>
        <pc:sldMkLst>
          <pc:docMk/>
          <pc:sldMk cId="2596165044" sldId="862"/>
        </pc:sldMkLst>
      </pc:sldChg>
      <pc:sldChg chg="addSp delSp modSp add">
        <pc:chgData name="Mr Pritchard" userId="50252121-90fc-45ac-8928-9da87f92b9bf" providerId="ADAL" clId="{A344F53F-638B-4B02-8E1B-100E7CC32D11}" dt="2018-03-01T11:05:46.388" v="3563" actId="1076"/>
        <pc:sldMkLst>
          <pc:docMk/>
          <pc:sldMk cId="3087248906" sldId="862"/>
        </pc:sldMkLst>
        <pc:spChg chg="mod">
          <ac:chgData name="Mr Pritchard" userId="50252121-90fc-45ac-8928-9da87f92b9bf" providerId="ADAL" clId="{A344F53F-638B-4B02-8E1B-100E7CC32D11}" dt="2018-03-01T11:04:36.933" v="3550" actId="27636"/>
          <ac:spMkLst>
            <pc:docMk/>
            <pc:sldMk cId="3087248906" sldId="862"/>
            <ac:spMk id="2" creationId="{00000000-0000-0000-0000-000000000000}"/>
          </ac:spMkLst>
        </pc:spChg>
        <pc:spChg chg="del">
          <ac:chgData name="Mr Pritchard" userId="50252121-90fc-45ac-8928-9da87f92b9bf" providerId="ADAL" clId="{A344F53F-638B-4B02-8E1B-100E7CC32D11}" dt="2018-03-01T11:04:41.325" v="3553" actId="478"/>
          <ac:spMkLst>
            <pc:docMk/>
            <pc:sldMk cId="3087248906" sldId="862"/>
            <ac:spMk id="5" creationId="{B37A9E7A-6B93-488D-9D1C-08AEEBB84C32}"/>
          </ac:spMkLst>
        </pc:spChg>
        <pc:picChg chg="del">
          <ac:chgData name="Mr Pritchard" userId="50252121-90fc-45ac-8928-9da87f92b9bf" providerId="ADAL" clId="{A344F53F-638B-4B02-8E1B-100E7CC32D11}" dt="2018-03-01T11:04:38.918" v="3551" actId="478"/>
          <ac:picMkLst>
            <pc:docMk/>
            <pc:sldMk cId="3087248906" sldId="862"/>
            <ac:picMk id="3" creationId="{8EB6B776-749D-4723-9D13-99D8E6405FB1}"/>
          </ac:picMkLst>
        </pc:picChg>
        <pc:picChg chg="del">
          <ac:chgData name="Mr Pritchard" userId="50252121-90fc-45ac-8928-9da87f92b9bf" providerId="ADAL" clId="{A344F53F-638B-4B02-8E1B-100E7CC32D11}" dt="2018-03-01T11:04:39.433" v="3552" actId="478"/>
          <ac:picMkLst>
            <pc:docMk/>
            <pc:sldMk cId="3087248906" sldId="862"/>
            <ac:picMk id="4" creationId="{FC4345EA-FD9E-4D2D-AF29-F7DC0A32CD4A}"/>
          </ac:picMkLst>
        </pc:picChg>
        <pc:picChg chg="add del mod">
          <ac:chgData name="Mr Pritchard" userId="50252121-90fc-45ac-8928-9da87f92b9bf" providerId="ADAL" clId="{A344F53F-638B-4B02-8E1B-100E7CC32D11}" dt="2018-03-01T11:05:33.045" v="3561" actId="478"/>
          <ac:picMkLst>
            <pc:docMk/>
            <pc:sldMk cId="3087248906" sldId="862"/>
            <ac:picMk id="6" creationId="{37B9ADF1-5C45-4FEC-A731-24EB80466810}"/>
          </ac:picMkLst>
        </pc:picChg>
        <pc:picChg chg="add del mod">
          <ac:chgData name="Mr Pritchard" userId="50252121-90fc-45ac-8928-9da87f92b9bf" providerId="ADAL" clId="{A344F53F-638B-4B02-8E1B-100E7CC32D11}" dt="2018-03-01T11:05:32.608" v="3560" actId="478"/>
          <ac:picMkLst>
            <pc:docMk/>
            <pc:sldMk cId="3087248906" sldId="862"/>
            <ac:picMk id="7" creationId="{1F754CD7-B808-4195-8156-B2212D168B5C}"/>
          </ac:picMkLst>
        </pc:picChg>
        <pc:picChg chg="add mod">
          <ac:chgData name="Mr Pritchard" userId="50252121-90fc-45ac-8928-9da87f92b9bf" providerId="ADAL" clId="{A344F53F-638B-4B02-8E1B-100E7CC32D11}" dt="2018-03-01T11:05:46.388" v="3563" actId="1076"/>
          <ac:picMkLst>
            <pc:docMk/>
            <pc:sldMk cId="3087248906" sldId="862"/>
            <ac:picMk id="8" creationId="{EC79B367-30FC-41D0-BAAF-32201C957376}"/>
          </ac:picMkLst>
        </pc:picChg>
      </pc:sldChg>
      <pc:sldChg chg="addSp delSp modSp add">
        <pc:chgData name="Mr Pritchard" userId="50252121-90fc-45ac-8928-9da87f92b9bf" providerId="ADAL" clId="{A344F53F-638B-4B02-8E1B-100E7CC32D11}" dt="2018-03-01T11:07:39.813" v="3576" actId="20577"/>
        <pc:sldMkLst>
          <pc:docMk/>
          <pc:sldMk cId="1847581985" sldId="863"/>
        </pc:sldMkLst>
        <pc:spChg chg="mod">
          <ac:chgData name="Mr Pritchard" userId="50252121-90fc-45ac-8928-9da87f92b9bf" providerId="ADAL" clId="{A344F53F-638B-4B02-8E1B-100E7CC32D11}" dt="2018-03-01T11:07:39.813" v="3576" actId="20577"/>
          <ac:spMkLst>
            <pc:docMk/>
            <pc:sldMk cId="1847581985" sldId="863"/>
            <ac:spMk id="2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3-01T11:07:32.530" v="3571" actId="478"/>
          <ac:picMkLst>
            <pc:docMk/>
            <pc:sldMk cId="1847581985" sldId="863"/>
            <ac:picMk id="3" creationId="{A19636A2-728F-49C5-86EC-0F7ABA3AF364}"/>
          </ac:picMkLst>
        </pc:picChg>
        <pc:picChg chg="add mod">
          <ac:chgData name="Mr Pritchard" userId="50252121-90fc-45ac-8928-9da87f92b9bf" providerId="ADAL" clId="{A344F53F-638B-4B02-8E1B-100E7CC32D11}" dt="2018-03-01T11:07:36.491" v="3573" actId="1076"/>
          <ac:picMkLst>
            <pc:docMk/>
            <pc:sldMk cId="1847581985" sldId="863"/>
            <ac:picMk id="4" creationId="{2CE07E50-866A-4624-9913-7791A97017CD}"/>
          </ac:picMkLst>
        </pc:picChg>
      </pc:sldChg>
      <pc:sldChg chg="add del">
        <pc:chgData name="Mr Pritchard" userId="50252121-90fc-45ac-8928-9da87f92b9bf" providerId="ADAL" clId="{A344F53F-638B-4B02-8E1B-100E7CC32D11}" dt="2018-03-01T10:57:20.369" v="3494" actId="2696"/>
        <pc:sldMkLst>
          <pc:docMk/>
          <pc:sldMk cId="4078829941" sldId="863"/>
        </pc:sldMkLst>
      </pc:sldChg>
      <pc:sldChg chg="addSp delSp modSp add">
        <pc:chgData name="Mr Pritchard" userId="50252121-90fc-45ac-8928-9da87f92b9bf" providerId="ADAL" clId="{A344F53F-638B-4B02-8E1B-100E7CC32D11}" dt="2018-03-01T11:09:18.265" v="3605" actId="27636"/>
        <pc:sldMkLst>
          <pc:docMk/>
          <pc:sldMk cId="761460864" sldId="864"/>
        </pc:sldMkLst>
        <pc:spChg chg="mod">
          <ac:chgData name="Mr Pritchard" userId="50252121-90fc-45ac-8928-9da87f92b9bf" providerId="ADAL" clId="{A344F53F-638B-4B02-8E1B-100E7CC32D11}" dt="2018-03-01T11:09:18.265" v="3605" actId="27636"/>
          <ac:spMkLst>
            <pc:docMk/>
            <pc:sldMk cId="761460864" sldId="864"/>
            <ac:spMk id="2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3-01T11:09:01.956" v="3581" actId="478"/>
          <ac:picMkLst>
            <pc:docMk/>
            <pc:sldMk cId="761460864" sldId="864"/>
            <ac:picMk id="3" creationId="{45BF2E86-5BE6-49F5-AB3D-75DB5766A9B5}"/>
          </ac:picMkLst>
        </pc:picChg>
        <pc:picChg chg="add mod">
          <ac:chgData name="Mr Pritchard" userId="50252121-90fc-45ac-8928-9da87f92b9bf" providerId="ADAL" clId="{A344F53F-638B-4B02-8E1B-100E7CC32D11}" dt="2018-03-01T11:09:14.439" v="3601" actId="1035"/>
          <ac:picMkLst>
            <pc:docMk/>
            <pc:sldMk cId="761460864" sldId="864"/>
            <ac:picMk id="4" creationId="{C12DB690-B77F-4308-9940-655CEBDD396F}"/>
          </ac:picMkLst>
        </pc:picChg>
      </pc:sldChg>
      <pc:sldChg chg="addSp delSp modSp add">
        <pc:chgData name="Mr Pritchard" userId="50252121-90fc-45ac-8928-9da87f92b9bf" providerId="ADAL" clId="{A344F53F-638B-4B02-8E1B-100E7CC32D11}" dt="2018-03-01T11:24:24.101" v="3734" actId="1076"/>
        <pc:sldMkLst>
          <pc:docMk/>
          <pc:sldMk cId="1397390318" sldId="865"/>
        </pc:sldMkLst>
        <pc:spChg chg="mod">
          <ac:chgData name="Mr Pritchard" userId="50252121-90fc-45ac-8928-9da87f92b9bf" providerId="ADAL" clId="{A344F53F-638B-4B02-8E1B-100E7CC32D11}" dt="2018-03-01T11:12:04.883" v="3627" actId="27636"/>
          <ac:spMkLst>
            <pc:docMk/>
            <pc:sldMk cId="1397390318" sldId="865"/>
            <ac:spMk id="2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3-01T11:12:00.458" v="3623" actId="478"/>
          <ac:picMkLst>
            <pc:docMk/>
            <pc:sldMk cId="1397390318" sldId="865"/>
            <ac:picMk id="3" creationId="{03E8A699-9FD9-4B21-B1DA-FC8C54557DCE}"/>
          </ac:picMkLst>
        </pc:picChg>
        <pc:picChg chg="add mod modCrop">
          <ac:chgData name="Mr Pritchard" userId="50252121-90fc-45ac-8928-9da87f92b9bf" providerId="ADAL" clId="{A344F53F-638B-4B02-8E1B-100E7CC32D11}" dt="2018-03-01T11:24:24.101" v="3734" actId="1076"/>
          <ac:picMkLst>
            <pc:docMk/>
            <pc:sldMk cId="1397390318" sldId="865"/>
            <ac:picMk id="4" creationId="{1500EB9F-D74D-4E50-82F8-33ACB190B695}"/>
          </ac:picMkLst>
        </pc:picChg>
      </pc:sldChg>
      <pc:sldChg chg="addSp delSp modSp add">
        <pc:chgData name="Mr Pritchard" userId="50252121-90fc-45ac-8928-9da87f92b9bf" providerId="ADAL" clId="{A344F53F-638B-4B02-8E1B-100E7CC32D11}" dt="2018-03-01T11:14:42.228" v="3660" actId="14100"/>
        <pc:sldMkLst>
          <pc:docMk/>
          <pc:sldMk cId="3015204779" sldId="866"/>
        </pc:sldMkLst>
        <pc:spChg chg="mod">
          <ac:chgData name="Mr Pritchard" userId="50252121-90fc-45ac-8928-9da87f92b9bf" providerId="ADAL" clId="{A344F53F-638B-4B02-8E1B-100E7CC32D11}" dt="2018-03-01T11:14:13.585" v="3657" actId="27636"/>
          <ac:spMkLst>
            <pc:docMk/>
            <pc:sldMk cId="3015204779" sldId="866"/>
            <ac:spMk id="2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3-01T11:14:09.430" v="3653" actId="478"/>
          <ac:picMkLst>
            <pc:docMk/>
            <pc:sldMk cId="3015204779" sldId="866"/>
            <ac:picMk id="3" creationId="{D28929F8-2DCF-4315-ABF7-DBF8C309D907}"/>
          </ac:picMkLst>
        </pc:picChg>
        <pc:picChg chg="add mod">
          <ac:chgData name="Mr Pritchard" userId="50252121-90fc-45ac-8928-9da87f92b9bf" providerId="ADAL" clId="{A344F53F-638B-4B02-8E1B-100E7CC32D11}" dt="2018-03-01T11:14:42.228" v="3660" actId="14100"/>
          <ac:picMkLst>
            <pc:docMk/>
            <pc:sldMk cId="3015204779" sldId="866"/>
            <ac:picMk id="4" creationId="{F4108688-8469-4C57-9239-D0F2D35BA3F5}"/>
          </ac:picMkLst>
        </pc:picChg>
      </pc:sldChg>
      <pc:sldChg chg="addSp delSp modSp add">
        <pc:chgData name="Mr Pritchard" userId="50252121-90fc-45ac-8928-9da87f92b9bf" providerId="ADAL" clId="{A344F53F-638B-4B02-8E1B-100E7CC32D11}" dt="2018-03-01T11:17:46.289" v="3682" actId="27636"/>
        <pc:sldMkLst>
          <pc:docMk/>
          <pc:sldMk cId="1720585129" sldId="867"/>
        </pc:sldMkLst>
        <pc:spChg chg="mod">
          <ac:chgData name="Mr Pritchard" userId="50252121-90fc-45ac-8928-9da87f92b9bf" providerId="ADAL" clId="{A344F53F-638B-4B02-8E1B-100E7CC32D11}" dt="2018-03-01T11:17:46.289" v="3682" actId="27636"/>
          <ac:spMkLst>
            <pc:docMk/>
            <pc:sldMk cId="1720585129" sldId="867"/>
            <ac:spMk id="2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3-01T11:15:36.925" v="3667" actId="478"/>
          <ac:picMkLst>
            <pc:docMk/>
            <pc:sldMk cId="1720585129" sldId="867"/>
            <ac:picMk id="3" creationId="{BC21CA4D-301D-47E9-A46D-40D341F5AD5A}"/>
          </ac:picMkLst>
        </pc:picChg>
        <pc:picChg chg="add mod">
          <ac:chgData name="Mr Pritchard" userId="50252121-90fc-45ac-8928-9da87f92b9bf" providerId="ADAL" clId="{A344F53F-638B-4B02-8E1B-100E7CC32D11}" dt="2018-03-01T11:17:38.539" v="3678" actId="14100"/>
          <ac:picMkLst>
            <pc:docMk/>
            <pc:sldMk cId="1720585129" sldId="867"/>
            <ac:picMk id="4" creationId="{FB662112-2061-4543-8934-14C2DBD90F97}"/>
          </ac:picMkLst>
        </pc:picChg>
      </pc:sldChg>
      <pc:sldChg chg="addSp delSp modSp add">
        <pc:chgData name="Mr Pritchard" userId="50252121-90fc-45ac-8928-9da87f92b9bf" providerId="ADAL" clId="{A344F53F-638B-4B02-8E1B-100E7CC32D11}" dt="2018-03-01T11:17:04.631" v="3675" actId="27636"/>
        <pc:sldMkLst>
          <pc:docMk/>
          <pc:sldMk cId="1792581440" sldId="868"/>
        </pc:sldMkLst>
        <pc:spChg chg="mod">
          <ac:chgData name="Mr Pritchard" userId="50252121-90fc-45ac-8928-9da87f92b9bf" providerId="ADAL" clId="{A344F53F-638B-4B02-8E1B-100E7CC32D11}" dt="2018-03-01T11:17:04.631" v="3675" actId="27636"/>
          <ac:spMkLst>
            <pc:docMk/>
            <pc:sldMk cId="1792581440" sldId="868"/>
            <ac:spMk id="2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3-01T11:16:58.736" v="3669" actId="478"/>
          <ac:picMkLst>
            <pc:docMk/>
            <pc:sldMk cId="1792581440" sldId="868"/>
            <ac:picMk id="3" creationId="{9A887F7D-E60C-4760-8788-C4D2E3058609}"/>
          </ac:picMkLst>
        </pc:picChg>
        <pc:picChg chg="add mod">
          <ac:chgData name="Mr Pritchard" userId="50252121-90fc-45ac-8928-9da87f92b9bf" providerId="ADAL" clId="{A344F53F-638B-4B02-8E1B-100E7CC32D11}" dt="2018-03-01T11:17:01.311" v="3671" actId="1076"/>
          <ac:picMkLst>
            <pc:docMk/>
            <pc:sldMk cId="1792581440" sldId="868"/>
            <ac:picMk id="4" creationId="{9532C494-DB5D-41B4-B956-A97992675FAA}"/>
          </ac:picMkLst>
        </pc:picChg>
      </pc:sldChg>
      <pc:sldChg chg="addSp delSp modSp add">
        <pc:chgData name="Mr Pritchard" userId="50252121-90fc-45ac-8928-9da87f92b9bf" providerId="ADAL" clId="{A344F53F-638B-4B02-8E1B-100E7CC32D11}" dt="2018-03-01T11:19:20.796" v="3694" actId="14100"/>
        <pc:sldMkLst>
          <pc:docMk/>
          <pc:sldMk cId="2855202269" sldId="869"/>
        </pc:sldMkLst>
        <pc:spChg chg="mod">
          <ac:chgData name="Mr Pritchard" userId="50252121-90fc-45ac-8928-9da87f92b9bf" providerId="ADAL" clId="{A344F53F-638B-4B02-8E1B-100E7CC32D11}" dt="2018-03-01T11:18:56.914" v="3690" actId="20577"/>
          <ac:spMkLst>
            <pc:docMk/>
            <pc:sldMk cId="2855202269" sldId="869"/>
            <ac:spMk id="2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3-01T11:18:59.398" v="3691" actId="478"/>
          <ac:picMkLst>
            <pc:docMk/>
            <pc:sldMk cId="2855202269" sldId="869"/>
            <ac:picMk id="3" creationId="{9CC06B1B-3279-4B35-B24F-0E252C08302F}"/>
          </ac:picMkLst>
        </pc:picChg>
        <pc:picChg chg="add mod">
          <ac:chgData name="Mr Pritchard" userId="50252121-90fc-45ac-8928-9da87f92b9bf" providerId="ADAL" clId="{A344F53F-638B-4B02-8E1B-100E7CC32D11}" dt="2018-03-01T11:19:20.796" v="3694" actId="14100"/>
          <ac:picMkLst>
            <pc:docMk/>
            <pc:sldMk cId="2855202269" sldId="869"/>
            <ac:picMk id="4" creationId="{DCED3C30-A9F4-42C0-ADE8-762447A89E75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2:28:06.496" v="4136"/>
        <pc:sldMkLst>
          <pc:docMk/>
          <pc:sldMk cId="2779925917" sldId="870"/>
        </pc:sldMkLst>
        <pc:spChg chg="mod">
          <ac:chgData name="Mr Pritchard" userId="50252121-90fc-45ac-8928-9da87f92b9bf" providerId="ADAL" clId="{A344F53F-638B-4B02-8E1B-100E7CC32D11}" dt="2018-03-01T11:48:33.114" v="3745" actId="20577"/>
          <ac:spMkLst>
            <pc:docMk/>
            <pc:sldMk cId="2779925917" sldId="870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1:49:51.573" v="3770" actId="1076"/>
          <ac:picMkLst>
            <pc:docMk/>
            <pc:sldMk cId="2779925917" sldId="870"/>
            <ac:picMk id="3" creationId="{F9959422-070C-4ED1-BBDA-CD56DB603D59}"/>
          </ac:picMkLst>
        </pc:picChg>
        <pc:picChg chg="add mod">
          <ac:chgData name="Mr Pritchard" userId="50252121-90fc-45ac-8928-9da87f92b9bf" providerId="ADAL" clId="{A344F53F-638B-4B02-8E1B-100E7CC32D11}" dt="2018-03-01T12:05:16.786" v="3872" actId="1076"/>
          <ac:picMkLst>
            <pc:docMk/>
            <pc:sldMk cId="2779925917" sldId="870"/>
            <ac:picMk id="4" creationId="{B31BE929-B646-40AF-B13D-8FC947389766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2:28:08.808" v="4137"/>
        <pc:sldMkLst>
          <pc:docMk/>
          <pc:sldMk cId="2670551127" sldId="871"/>
        </pc:sldMkLst>
        <pc:spChg chg="mod">
          <ac:chgData name="Mr Pritchard" userId="50252121-90fc-45ac-8928-9da87f92b9bf" providerId="ADAL" clId="{A344F53F-638B-4B02-8E1B-100E7CC32D11}" dt="2018-03-01T11:48:37.105" v="3747" actId="20577"/>
          <ac:spMkLst>
            <pc:docMk/>
            <pc:sldMk cId="2670551127" sldId="871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1:50:07.443" v="3772" actId="1076"/>
          <ac:picMkLst>
            <pc:docMk/>
            <pc:sldMk cId="2670551127" sldId="871"/>
            <ac:picMk id="3" creationId="{4C5448AC-4E5A-4A22-9B2C-61855774CB43}"/>
          </ac:picMkLst>
        </pc:picChg>
        <pc:picChg chg="add mod">
          <ac:chgData name="Mr Pritchard" userId="50252121-90fc-45ac-8928-9da87f92b9bf" providerId="ADAL" clId="{A344F53F-638B-4B02-8E1B-100E7CC32D11}" dt="2018-03-01T12:05:31.787" v="3874" actId="1076"/>
          <ac:picMkLst>
            <pc:docMk/>
            <pc:sldMk cId="2670551127" sldId="871"/>
            <ac:picMk id="4" creationId="{1B1384D2-D743-4FAD-940D-D03A665FD5E1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2:28:11.168" v="4138"/>
        <pc:sldMkLst>
          <pc:docMk/>
          <pc:sldMk cId="1159748417" sldId="872"/>
        </pc:sldMkLst>
        <pc:spChg chg="mod">
          <ac:chgData name="Mr Pritchard" userId="50252121-90fc-45ac-8928-9da87f92b9bf" providerId="ADAL" clId="{A344F53F-638B-4B02-8E1B-100E7CC32D11}" dt="2018-03-01T11:48:40.613" v="3749" actId="20577"/>
          <ac:spMkLst>
            <pc:docMk/>
            <pc:sldMk cId="1159748417" sldId="872"/>
            <ac:spMk id="2" creationId="{00000000-0000-0000-0000-000000000000}"/>
          </ac:spMkLst>
        </pc:spChg>
        <pc:grpChg chg="add mod">
          <ac:chgData name="Mr Pritchard" userId="50252121-90fc-45ac-8928-9da87f92b9bf" providerId="ADAL" clId="{A344F53F-638B-4B02-8E1B-100E7CC32D11}" dt="2018-03-01T11:50:45.626" v="3780" actId="164"/>
          <ac:grpSpMkLst>
            <pc:docMk/>
            <pc:sldMk cId="1159748417" sldId="872"/>
            <ac:grpSpMk id="5" creationId="{AABB9BDF-A77D-40E8-9F10-C01DAAECDE75}"/>
          </ac:grpSpMkLst>
        </pc:grpChg>
        <pc:picChg chg="add mod ord modCrop">
          <ac:chgData name="Mr Pritchard" userId="50252121-90fc-45ac-8928-9da87f92b9bf" providerId="ADAL" clId="{A344F53F-638B-4B02-8E1B-100E7CC32D11}" dt="2018-03-01T11:50:45.626" v="3780" actId="164"/>
          <ac:picMkLst>
            <pc:docMk/>
            <pc:sldMk cId="1159748417" sldId="872"/>
            <ac:picMk id="3" creationId="{6B80442D-BFC0-4A22-8A82-9C78AF7DF6CA}"/>
          </ac:picMkLst>
        </pc:picChg>
        <pc:picChg chg="add mod ord">
          <ac:chgData name="Mr Pritchard" userId="50252121-90fc-45ac-8928-9da87f92b9bf" providerId="ADAL" clId="{A344F53F-638B-4B02-8E1B-100E7CC32D11}" dt="2018-03-01T11:50:45.626" v="3780" actId="164"/>
          <ac:picMkLst>
            <pc:docMk/>
            <pc:sldMk cId="1159748417" sldId="872"/>
            <ac:picMk id="4" creationId="{BAD9A6BF-D4E9-4E67-A649-73CEA6FFA1E1}"/>
          </ac:picMkLst>
        </pc:picChg>
        <pc:picChg chg="add mod">
          <ac:chgData name="Mr Pritchard" userId="50252121-90fc-45ac-8928-9da87f92b9bf" providerId="ADAL" clId="{A344F53F-638B-4B02-8E1B-100E7CC32D11}" dt="2018-03-01T12:05:42.224" v="3876" actId="1076"/>
          <ac:picMkLst>
            <pc:docMk/>
            <pc:sldMk cId="1159748417" sldId="872"/>
            <ac:picMk id="6" creationId="{FA648EF7-0F68-4A37-92AF-82D1DA50CBCE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2:28:13.402" v="4139"/>
        <pc:sldMkLst>
          <pc:docMk/>
          <pc:sldMk cId="3950062418" sldId="873"/>
        </pc:sldMkLst>
        <pc:spChg chg="mod">
          <ac:chgData name="Mr Pritchard" userId="50252121-90fc-45ac-8928-9da87f92b9bf" providerId="ADAL" clId="{A344F53F-638B-4B02-8E1B-100E7CC32D11}" dt="2018-03-01T11:48:44.379" v="3751" actId="20577"/>
          <ac:spMkLst>
            <pc:docMk/>
            <pc:sldMk cId="3950062418" sldId="873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1:51:14.493" v="3782" actId="1076"/>
          <ac:picMkLst>
            <pc:docMk/>
            <pc:sldMk cId="3950062418" sldId="873"/>
            <ac:picMk id="3" creationId="{0CD819A3-C7A1-4389-9C86-D2997B3A0C2B}"/>
          </ac:picMkLst>
        </pc:picChg>
        <pc:picChg chg="add mod">
          <ac:chgData name="Mr Pritchard" userId="50252121-90fc-45ac-8928-9da87f92b9bf" providerId="ADAL" clId="{A344F53F-638B-4B02-8E1B-100E7CC32D11}" dt="2018-03-01T12:06:00.963" v="3878" actId="1076"/>
          <ac:picMkLst>
            <pc:docMk/>
            <pc:sldMk cId="3950062418" sldId="873"/>
            <ac:picMk id="4" creationId="{A855D8F8-6FAD-4081-99A2-3B472FC61E65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2:28:15.809" v="4140"/>
        <pc:sldMkLst>
          <pc:docMk/>
          <pc:sldMk cId="3777203075" sldId="874"/>
        </pc:sldMkLst>
        <pc:spChg chg="mod">
          <ac:chgData name="Mr Pritchard" userId="50252121-90fc-45ac-8928-9da87f92b9bf" providerId="ADAL" clId="{A344F53F-638B-4B02-8E1B-100E7CC32D11}" dt="2018-03-01T11:48:48.332" v="3753" actId="20577"/>
          <ac:spMkLst>
            <pc:docMk/>
            <pc:sldMk cId="3777203075" sldId="874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1:51:27.817" v="3784" actId="1076"/>
          <ac:picMkLst>
            <pc:docMk/>
            <pc:sldMk cId="3777203075" sldId="874"/>
            <ac:picMk id="3" creationId="{25C160F0-E039-4547-8517-FCE9BB75C7FF}"/>
          </ac:picMkLst>
        </pc:picChg>
        <pc:picChg chg="add mod">
          <ac:chgData name="Mr Pritchard" userId="50252121-90fc-45ac-8928-9da87f92b9bf" providerId="ADAL" clId="{A344F53F-638B-4B02-8E1B-100E7CC32D11}" dt="2018-03-01T12:06:19.933" v="3880" actId="1076"/>
          <ac:picMkLst>
            <pc:docMk/>
            <pc:sldMk cId="3777203075" sldId="874"/>
            <ac:picMk id="4" creationId="{B7E82250-1B96-4041-83D9-BDD9E2F1A261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2:28:20.558" v="4141"/>
        <pc:sldMkLst>
          <pc:docMk/>
          <pc:sldMk cId="4203416717" sldId="875"/>
        </pc:sldMkLst>
        <pc:spChg chg="mod">
          <ac:chgData name="Mr Pritchard" userId="50252121-90fc-45ac-8928-9da87f92b9bf" providerId="ADAL" clId="{A344F53F-638B-4B02-8E1B-100E7CC32D11}" dt="2018-03-01T11:48:53.065" v="3755" actId="20577"/>
          <ac:spMkLst>
            <pc:docMk/>
            <pc:sldMk cId="4203416717" sldId="875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1:51:40.784" v="3786" actId="1076"/>
          <ac:picMkLst>
            <pc:docMk/>
            <pc:sldMk cId="4203416717" sldId="875"/>
            <ac:picMk id="3" creationId="{C1C72BB7-43E0-477D-AF33-2ABD1A6AB4C6}"/>
          </ac:picMkLst>
        </pc:picChg>
        <pc:picChg chg="add mod">
          <ac:chgData name="Mr Pritchard" userId="50252121-90fc-45ac-8928-9da87f92b9bf" providerId="ADAL" clId="{A344F53F-638B-4B02-8E1B-100E7CC32D11}" dt="2018-03-01T12:06:35.369" v="3882" actId="1076"/>
          <ac:picMkLst>
            <pc:docMk/>
            <pc:sldMk cId="4203416717" sldId="875"/>
            <ac:picMk id="4" creationId="{51DBDF21-7BE4-4424-B3E2-FC2FD28398F2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2:28:24.730" v="4142"/>
        <pc:sldMkLst>
          <pc:docMk/>
          <pc:sldMk cId="2865641494" sldId="876"/>
        </pc:sldMkLst>
        <pc:spChg chg="mod">
          <ac:chgData name="Mr Pritchard" userId="50252121-90fc-45ac-8928-9da87f92b9bf" providerId="ADAL" clId="{A344F53F-638B-4B02-8E1B-100E7CC32D11}" dt="2018-03-01T11:48:57.838" v="3757" actId="20577"/>
          <ac:spMkLst>
            <pc:docMk/>
            <pc:sldMk cId="2865641494" sldId="876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1:52:03.422" v="3793" actId="14100"/>
          <ac:picMkLst>
            <pc:docMk/>
            <pc:sldMk cId="2865641494" sldId="876"/>
            <ac:picMk id="3" creationId="{1EA00DF4-D1D4-4088-86CD-F10102D01C0A}"/>
          </ac:picMkLst>
        </pc:picChg>
        <pc:picChg chg="add mod modCrop">
          <ac:chgData name="Mr Pritchard" userId="50252121-90fc-45ac-8928-9da87f92b9bf" providerId="ADAL" clId="{A344F53F-638B-4B02-8E1B-100E7CC32D11}" dt="2018-03-01T12:08:07.297" v="3900" actId="1076"/>
          <ac:picMkLst>
            <pc:docMk/>
            <pc:sldMk cId="2865641494" sldId="876"/>
            <ac:picMk id="4" creationId="{B52755A0-A95F-4730-94DF-B89CF1CE625F}"/>
          </ac:picMkLst>
        </pc:picChg>
        <pc:picChg chg="add mod modCrop">
          <ac:chgData name="Mr Pritchard" userId="50252121-90fc-45ac-8928-9da87f92b9bf" providerId="ADAL" clId="{A344F53F-638B-4B02-8E1B-100E7CC32D11}" dt="2018-03-01T12:08:16.812" v="3902" actId="1076"/>
          <ac:picMkLst>
            <pc:docMk/>
            <pc:sldMk cId="2865641494" sldId="876"/>
            <ac:picMk id="8" creationId="{A20FD332-FABD-4C1B-A8AF-A28CADD01397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2:28:27.995" v="4143"/>
        <pc:sldMkLst>
          <pc:docMk/>
          <pc:sldMk cId="1230906272" sldId="877"/>
        </pc:sldMkLst>
        <pc:spChg chg="mod">
          <ac:chgData name="Mr Pritchard" userId="50252121-90fc-45ac-8928-9da87f92b9bf" providerId="ADAL" clId="{A344F53F-638B-4B02-8E1B-100E7CC32D11}" dt="2018-03-01T11:49:02.416" v="3759" actId="20577"/>
          <ac:spMkLst>
            <pc:docMk/>
            <pc:sldMk cId="1230906272" sldId="877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1:52:23.066" v="3795" actId="1076"/>
          <ac:picMkLst>
            <pc:docMk/>
            <pc:sldMk cId="1230906272" sldId="877"/>
            <ac:picMk id="3" creationId="{EDE680AD-8C72-46FB-A73A-42F427032F7B}"/>
          </ac:picMkLst>
        </pc:picChg>
        <pc:picChg chg="add mod">
          <ac:chgData name="Mr Pritchard" userId="50252121-90fc-45ac-8928-9da87f92b9bf" providerId="ADAL" clId="{A344F53F-638B-4B02-8E1B-100E7CC32D11}" dt="2018-03-01T12:08:41.089" v="3904" actId="1076"/>
          <ac:picMkLst>
            <pc:docMk/>
            <pc:sldMk cId="1230906272" sldId="877"/>
            <ac:picMk id="4" creationId="{5EE8CAAF-C779-429A-A9EC-CECDF0B05F57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2:28:30.152" v="4144"/>
        <pc:sldMkLst>
          <pc:docMk/>
          <pc:sldMk cId="3501904631" sldId="878"/>
        </pc:sldMkLst>
        <pc:spChg chg="mod">
          <ac:chgData name="Mr Pritchard" userId="50252121-90fc-45ac-8928-9da87f92b9bf" providerId="ADAL" clId="{A344F53F-638B-4B02-8E1B-100E7CC32D11}" dt="2018-03-01T11:49:07.027" v="3760" actId="20577"/>
          <ac:spMkLst>
            <pc:docMk/>
            <pc:sldMk cId="3501904631" sldId="878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1:52:37.469" v="3797" actId="1076"/>
          <ac:picMkLst>
            <pc:docMk/>
            <pc:sldMk cId="3501904631" sldId="878"/>
            <ac:picMk id="3" creationId="{9F477D5E-AF1D-40C9-9000-DC702DF53B8E}"/>
          </ac:picMkLst>
        </pc:picChg>
        <pc:picChg chg="add mod">
          <ac:chgData name="Mr Pritchard" userId="50252121-90fc-45ac-8928-9da87f92b9bf" providerId="ADAL" clId="{A344F53F-638B-4B02-8E1B-100E7CC32D11}" dt="2018-03-01T12:08:58.842" v="3906" actId="1076"/>
          <ac:picMkLst>
            <pc:docMk/>
            <pc:sldMk cId="3501904631" sldId="878"/>
            <ac:picMk id="4" creationId="{AEA85343-A830-4F6D-A0B3-00C270E4129A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2:28:32.683" v="4145"/>
        <pc:sldMkLst>
          <pc:docMk/>
          <pc:sldMk cId="1921886875" sldId="879"/>
        </pc:sldMkLst>
        <pc:spChg chg="mod">
          <ac:chgData name="Mr Pritchard" userId="50252121-90fc-45ac-8928-9da87f92b9bf" providerId="ADAL" clId="{A344F53F-638B-4B02-8E1B-100E7CC32D11}" dt="2018-03-01T11:49:10.001" v="3761" actId="20577"/>
          <ac:spMkLst>
            <pc:docMk/>
            <pc:sldMk cId="1921886875" sldId="879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1:52:49.085" v="3799" actId="1076"/>
          <ac:picMkLst>
            <pc:docMk/>
            <pc:sldMk cId="1921886875" sldId="879"/>
            <ac:picMk id="3" creationId="{934A0B43-E06E-4656-B3B1-D86039B6D342}"/>
          </ac:picMkLst>
        </pc:picChg>
        <pc:picChg chg="add mod">
          <ac:chgData name="Mr Pritchard" userId="50252121-90fc-45ac-8928-9da87f92b9bf" providerId="ADAL" clId="{A344F53F-638B-4B02-8E1B-100E7CC32D11}" dt="2018-03-01T12:09:24.559" v="3909" actId="14100"/>
          <ac:picMkLst>
            <pc:docMk/>
            <pc:sldMk cId="1921886875" sldId="879"/>
            <ac:picMk id="4" creationId="{F54F44B4-46CA-409B-A749-CA07F19D710D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2:28:35.355" v="4146"/>
        <pc:sldMkLst>
          <pc:docMk/>
          <pc:sldMk cId="431955561" sldId="880"/>
        </pc:sldMkLst>
        <pc:spChg chg="mod">
          <ac:chgData name="Mr Pritchard" userId="50252121-90fc-45ac-8928-9da87f92b9bf" providerId="ADAL" clId="{A344F53F-638B-4B02-8E1B-100E7CC32D11}" dt="2018-03-01T11:49:14.188" v="3764" actId="20577"/>
          <ac:spMkLst>
            <pc:docMk/>
            <pc:sldMk cId="431955561" sldId="880"/>
            <ac:spMk id="2" creationId="{00000000-0000-0000-0000-000000000000}"/>
          </ac:spMkLst>
        </pc:spChg>
        <pc:grpChg chg="add mod">
          <ac:chgData name="Mr Pritchard" userId="50252121-90fc-45ac-8928-9da87f92b9bf" providerId="ADAL" clId="{A344F53F-638B-4B02-8E1B-100E7CC32D11}" dt="2018-03-01T11:53:44.684" v="3805" actId="164"/>
          <ac:grpSpMkLst>
            <pc:docMk/>
            <pc:sldMk cId="431955561" sldId="880"/>
            <ac:grpSpMk id="5" creationId="{CFFCB0C8-42F2-49E5-80DC-A3C1A611E31E}"/>
          </ac:grpSpMkLst>
        </pc:grpChg>
        <pc:picChg chg="add mod modCrop">
          <ac:chgData name="Mr Pritchard" userId="50252121-90fc-45ac-8928-9da87f92b9bf" providerId="ADAL" clId="{A344F53F-638B-4B02-8E1B-100E7CC32D11}" dt="2018-03-01T11:53:44.684" v="3805" actId="164"/>
          <ac:picMkLst>
            <pc:docMk/>
            <pc:sldMk cId="431955561" sldId="880"/>
            <ac:picMk id="3" creationId="{37A9E33C-A710-466C-A492-6BA656B41C8E}"/>
          </ac:picMkLst>
        </pc:picChg>
        <pc:picChg chg="add mod">
          <ac:chgData name="Mr Pritchard" userId="50252121-90fc-45ac-8928-9da87f92b9bf" providerId="ADAL" clId="{A344F53F-638B-4B02-8E1B-100E7CC32D11}" dt="2018-03-01T11:53:44.684" v="3805" actId="164"/>
          <ac:picMkLst>
            <pc:docMk/>
            <pc:sldMk cId="431955561" sldId="880"/>
            <ac:picMk id="4" creationId="{4BF449DE-4C97-4808-82D1-C87912303ABE}"/>
          </ac:picMkLst>
        </pc:picChg>
        <pc:picChg chg="add mod">
          <ac:chgData name="Mr Pritchard" userId="50252121-90fc-45ac-8928-9da87f92b9bf" providerId="ADAL" clId="{A344F53F-638B-4B02-8E1B-100E7CC32D11}" dt="2018-03-01T12:12:41.177" v="3922" actId="1076"/>
          <ac:picMkLst>
            <pc:docMk/>
            <pc:sldMk cId="431955561" sldId="880"/>
            <ac:picMk id="6" creationId="{311A5EE3-62C6-45E9-A21B-F2CB8F86736C}"/>
          </ac:picMkLst>
        </pc:picChg>
      </pc:sldChg>
      <pc:sldChg chg="addSp modSp add">
        <pc:chgData name="Mr Pritchard" userId="50252121-90fc-45ac-8928-9da87f92b9bf" providerId="ADAL" clId="{A344F53F-638B-4B02-8E1B-100E7CC32D11}" dt="2018-03-01T11:54:14.027" v="3813" actId="14100"/>
        <pc:sldMkLst>
          <pc:docMk/>
          <pc:sldMk cId="2798731012" sldId="881"/>
        </pc:sldMkLst>
        <pc:spChg chg="mod">
          <ac:chgData name="Mr Pritchard" userId="50252121-90fc-45ac-8928-9da87f92b9bf" providerId="ADAL" clId="{A344F53F-638B-4B02-8E1B-100E7CC32D11}" dt="2018-03-01T11:49:17.173" v="3765" actId="20577"/>
          <ac:spMkLst>
            <pc:docMk/>
            <pc:sldMk cId="2798731012" sldId="881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1:54:14.027" v="3813" actId="14100"/>
          <ac:picMkLst>
            <pc:docMk/>
            <pc:sldMk cId="2798731012" sldId="881"/>
            <ac:picMk id="3" creationId="{4A48DECC-9B03-47B4-9A73-A86F33539EEB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2:28:43.746" v="4147"/>
        <pc:sldMkLst>
          <pc:docMk/>
          <pc:sldMk cId="4201933758" sldId="882"/>
        </pc:sldMkLst>
        <pc:spChg chg="mod">
          <ac:chgData name="Mr Pritchard" userId="50252121-90fc-45ac-8928-9da87f92b9bf" providerId="ADAL" clId="{A344F53F-638B-4B02-8E1B-100E7CC32D11}" dt="2018-03-01T11:49:21.141" v="3766" actId="20577"/>
          <ac:spMkLst>
            <pc:docMk/>
            <pc:sldMk cId="4201933758" sldId="882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1:54:30.759" v="3815" actId="1076"/>
          <ac:picMkLst>
            <pc:docMk/>
            <pc:sldMk cId="4201933758" sldId="882"/>
            <ac:picMk id="3" creationId="{593E1FAD-42CB-4F71-AA00-9EA0C3592780}"/>
          </ac:picMkLst>
        </pc:picChg>
        <pc:picChg chg="add mod">
          <ac:chgData name="Mr Pritchard" userId="50252121-90fc-45ac-8928-9da87f92b9bf" providerId="ADAL" clId="{A344F53F-638B-4B02-8E1B-100E7CC32D11}" dt="2018-03-01T12:13:37.286" v="3936" actId="14100"/>
          <ac:picMkLst>
            <pc:docMk/>
            <pc:sldMk cId="4201933758" sldId="882"/>
            <ac:picMk id="4" creationId="{BBFA53FD-5CD1-4ED3-8AAB-1DC777F6BAA4}"/>
          </ac:picMkLst>
        </pc:picChg>
        <pc:picChg chg="add mod">
          <ac:chgData name="Mr Pritchard" userId="50252121-90fc-45ac-8928-9da87f92b9bf" providerId="ADAL" clId="{A344F53F-638B-4B02-8E1B-100E7CC32D11}" dt="2018-03-01T12:14:11.095" v="3941" actId="1440"/>
          <ac:picMkLst>
            <pc:docMk/>
            <pc:sldMk cId="4201933758" sldId="882"/>
            <ac:picMk id="5" creationId="{97EC22F8-3711-4B1D-9946-1D3338A0F7FB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2:28:47.918" v="4148"/>
        <pc:sldMkLst>
          <pc:docMk/>
          <pc:sldMk cId="1369644485" sldId="883"/>
        </pc:sldMkLst>
        <pc:spChg chg="mod">
          <ac:chgData name="Mr Pritchard" userId="50252121-90fc-45ac-8928-9da87f92b9bf" providerId="ADAL" clId="{A344F53F-638B-4B02-8E1B-100E7CC32D11}" dt="2018-03-01T11:49:28.001" v="3767" actId="20577"/>
          <ac:spMkLst>
            <pc:docMk/>
            <pc:sldMk cId="1369644485" sldId="883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1:54:46.502" v="3817" actId="1076"/>
          <ac:picMkLst>
            <pc:docMk/>
            <pc:sldMk cId="1369644485" sldId="883"/>
            <ac:picMk id="3" creationId="{03C45FC4-5F78-4A9A-A7C4-6BA38DEAFE09}"/>
          </ac:picMkLst>
        </pc:picChg>
        <pc:picChg chg="add mod modCrop">
          <ac:chgData name="Mr Pritchard" userId="50252121-90fc-45ac-8928-9da87f92b9bf" providerId="ADAL" clId="{A344F53F-638B-4B02-8E1B-100E7CC32D11}" dt="2018-03-01T12:15:34.873" v="3958" actId="14100"/>
          <ac:picMkLst>
            <pc:docMk/>
            <pc:sldMk cId="1369644485" sldId="883"/>
            <ac:picMk id="4" creationId="{B82BA4EF-4B5F-45EC-AC12-08F6E08EA7F2}"/>
          </ac:picMkLst>
        </pc:picChg>
        <pc:picChg chg="add mod modCrop">
          <ac:chgData name="Mr Pritchard" userId="50252121-90fc-45ac-8928-9da87f92b9bf" providerId="ADAL" clId="{A344F53F-638B-4B02-8E1B-100E7CC32D11}" dt="2018-03-01T12:15:38.842" v="3959" actId="1076"/>
          <ac:picMkLst>
            <pc:docMk/>
            <pc:sldMk cId="1369644485" sldId="883"/>
            <ac:picMk id="8" creationId="{13B28CD8-D551-452A-A057-1F87B46C75C2}"/>
          </ac:picMkLst>
        </pc:picChg>
      </pc:sldChg>
      <pc:sldChg chg="add del">
        <pc:chgData name="Mr Pritchard" userId="50252121-90fc-45ac-8928-9da87f92b9bf" providerId="ADAL" clId="{A344F53F-638B-4B02-8E1B-100E7CC32D11}" dt="2018-03-01T11:49:30.110" v="3768" actId="2696"/>
        <pc:sldMkLst>
          <pc:docMk/>
          <pc:sldMk cId="199494192" sldId="884"/>
        </pc:sldMkLst>
      </pc:sldChg>
      <pc:sldChg chg="addSp modSp add modAnim">
        <pc:chgData name="Mr Pritchard" userId="50252121-90fc-45ac-8928-9da87f92b9bf" providerId="ADAL" clId="{A344F53F-638B-4B02-8E1B-100E7CC32D11}" dt="2018-03-01T12:28:59.058" v="4149"/>
        <pc:sldMkLst>
          <pc:docMk/>
          <pc:sldMk cId="3142474466" sldId="884"/>
        </pc:sldMkLst>
        <pc:spChg chg="mod">
          <ac:chgData name="Mr Pritchard" userId="50252121-90fc-45ac-8928-9da87f92b9bf" providerId="ADAL" clId="{A344F53F-638B-4B02-8E1B-100E7CC32D11}" dt="2018-03-01T11:58:35.646" v="3832" actId="20577"/>
          <ac:spMkLst>
            <pc:docMk/>
            <pc:sldMk cId="3142474466" sldId="884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1:59:11.409" v="3848" actId="1076"/>
          <ac:picMkLst>
            <pc:docMk/>
            <pc:sldMk cId="3142474466" sldId="884"/>
            <ac:picMk id="3" creationId="{E359E6CB-A171-48F3-BBC2-DCC6CE7D6D6E}"/>
          </ac:picMkLst>
        </pc:picChg>
        <pc:picChg chg="add mod">
          <ac:chgData name="Mr Pritchard" userId="50252121-90fc-45ac-8928-9da87f92b9bf" providerId="ADAL" clId="{A344F53F-638B-4B02-8E1B-100E7CC32D11}" dt="2018-03-01T12:19:05.717" v="4011" actId="14100"/>
          <ac:picMkLst>
            <pc:docMk/>
            <pc:sldMk cId="3142474466" sldId="884"/>
            <ac:picMk id="4" creationId="{D46B6B71-388F-4686-9F2F-8872831A3D9E}"/>
          </ac:picMkLst>
        </pc:picChg>
      </pc:sldChg>
      <pc:sldChg chg="addSp delSp modSp add">
        <pc:chgData name="Mr Pritchard" userId="50252121-90fc-45ac-8928-9da87f92b9bf" providerId="ADAL" clId="{A344F53F-638B-4B02-8E1B-100E7CC32D11}" dt="2018-03-01T12:01:51.799" v="3853" actId="1076"/>
        <pc:sldMkLst>
          <pc:docMk/>
          <pc:sldMk cId="1597402261" sldId="885"/>
        </pc:sldMkLst>
        <pc:spChg chg="mod">
          <ac:chgData name="Mr Pritchard" userId="50252121-90fc-45ac-8928-9da87f92b9bf" providerId="ADAL" clId="{A344F53F-638B-4B02-8E1B-100E7CC32D11}" dt="2018-03-01T11:58:39.266" v="3834" actId="20577"/>
          <ac:spMkLst>
            <pc:docMk/>
            <pc:sldMk cId="1597402261" sldId="885"/>
            <ac:spMk id="2" creationId="{00000000-0000-0000-0000-000000000000}"/>
          </ac:spMkLst>
        </pc:spChg>
        <pc:picChg chg="add del mod">
          <ac:chgData name="Mr Pritchard" userId="50252121-90fc-45ac-8928-9da87f92b9bf" providerId="ADAL" clId="{A344F53F-638B-4B02-8E1B-100E7CC32D11}" dt="2018-03-01T12:01:48.585" v="3851" actId="478"/>
          <ac:picMkLst>
            <pc:docMk/>
            <pc:sldMk cId="1597402261" sldId="885"/>
            <ac:picMk id="3" creationId="{8C101C5F-B23A-43FB-ACD6-99A9EDB20258}"/>
          </ac:picMkLst>
        </pc:picChg>
        <pc:picChg chg="add mod">
          <ac:chgData name="Mr Pritchard" userId="50252121-90fc-45ac-8928-9da87f92b9bf" providerId="ADAL" clId="{A344F53F-638B-4B02-8E1B-100E7CC32D11}" dt="2018-03-01T12:01:51.799" v="3853" actId="1076"/>
          <ac:picMkLst>
            <pc:docMk/>
            <pc:sldMk cId="1597402261" sldId="885"/>
            <ac:picMk id="4" creationId="{78B92149-16FD-4291-9897-42DBC45AFDDF}"/>
          </ac:picMkLst>
        </pc:picChg>
      </pc:sldChg>
      <pc:sldChg chg="addSp modSp add">
        <pc:chgData name="Mr Pritchard" userId="50252121-90fc-45ac-8928-9da87f92b9bf" providerId="ADAL" clId="{A344F53F-638B-4B02-8E1B-100E7CC32D11}" dt="2018-03-01T12:02:16.745" v="3856" actId="14100"/>
        <pc:sldMkLst>
          <pc:docMk/>
          <pc:sldMk cId="1978410502" sldId="886"/>
        </pc:sldMkLst>
        <pc:spChg chg="mod">
          <ac:chgData name="Mr Pritchard" userId="50252121-90fc-45ac-8928-9da87f92b9bf" providerId="ADAL" clId="{A344F53F-638B-4B02-8E1B-100E7CC32D11}" dt="2018-03-01T11:58:42.844" v="3836" actId="20577"/>
          <ac:spMkLst>
            <pc:docMk/>
            <pc:sldMk cId="1978410502" sldId="886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2:02:16.745" v="3856" actId="14100"/>
          <ac:picMkLst>
            <pc:docMk/>
            <pc:sldMk cId="1978410502" sldId="886"/>
            <ac:picMk id="3" creationId="{D4EBEB15-662D-4571-9ABA-EE557ADDEC4A}"/>
          </ac:picMkLst>
        </pc:picChg>
      </pc:sldChg>
      <pc:sldChg chg="addSp modSp add">
        <pc:chgData name="Mr Pritchard" userId="50252121-90fc-45ac-8928-9da87f92b9bf" providerId="ADAL" clId="{A344F53F-638B-4B02-8E1B-100E7CC32D11}" dt="2018-03-01T12:02:33.182" v="3859" actId="14100"/>
        <pc:sldMkLst>
          <pc:docMk/>
          <pc:sldMk cId="3948347701" sldId="887"/>
        </pc:sldMkLst>
        <pc:spChg chg="mod">
          <ac:chgData name="Mr Pritchard" userId="50252121-90fc-45ac-8928-9da87f92b9bf" providerId="ADAL" clId="{A344F53F-638B-4B02-8E1B-100E7CC32D11}" dt="2018-03-01T11:58:46.203" v="3838" actId="20577"/>
          <ac:spMkLst>
            <pc:docMk/>
            <pc:sldMk cId="3948347701" sldId="887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2:02:33.182" v="3859" actId="14100"/>
          <ac:picMkLst>
            <pc:docMk/>
            <pc:sldMk cId="3948347701" sldId="887"/>
            <ac:picMk id="3" creationId="{9FB31D77-91AA-4694-991D-E97CD6965A33}"/>
          </ac:picMkLst>
        </pc:picChg>
      </pc:sldChg>
      <pc:sldChg chg="addSp modSp add">
        <pc:chgData name="Mr Pritchard" userId="50252121-90fc-45ac-8928-9da87f92b9bf" providerId="ADAL" clId="{A344F53F-638B-4B02-8E1B-100E7CC32D11}" dt="2018-03-01T12:02:49.548" v="3862" actId="14100"/>
        <pc:sldMkLst>
          <pc:docMk/>
          <pc:sldMk cId="1756847619" sldId="888"/>
        </pc:sldMkLst>
        <pc:spChg chg="mod">
          <ac:chgData name="Mr Pritchard" userId="50252121-90fc-45ac-8928-9da87f92b9bf" providerId="ADAL" clId="{A344F53F-638B-4B02-8E1B-100E7CC32D11}" dt="2018-03-01T11:58:49.520" v="3840" actId="20577"/>
          <ac:spMkLst>
            <pc:docMk/>
            <pc:sldMk cId="1756847619" sldId="888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2:02:49.548" v="3862" actId="14100"/>
          <ac:picMkLst>
            <pc:docMk/>
            <pc:sldMk cId="1756847619" sldId="888"/>
            <ac:picMk id="3" creationId="{5D1E0A6B-367E-4CCF-8AB8-E4A5AAF01C8B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2:29:06.355" v="4150"/>
        <pc:sldMkLst>
          <pc:docMk/>
          <pc:sldMk cId="4106169148" sldId="889"/>
        </pc:sldMkLst>
        <pc:spChg chg="mod">
          <ac:chgData name="Mr Pritchard" userId="50252121-90fc-45ac-8928-9da87f92b9bf" providerId="ADAL" clId="{A344F53F-638B-4B02-8E1B-100E7CC32D11}" dt="2018-03-01T11:58:52.958" v="3842" actId="20577"/>
          <ac:spMkLst>
            <pc:docMk/>
            <pc:sldMk cId="4106169148" sldId="889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2:03:01.957" v="3864" actId="1076"/>
          <ac:picMkLst>
            <pc:docMk/>
            <pc:sldMk cId="4106169148" sldId="889"/>
            <ac:picMk id="3" creationId="{CB1A6A8F-7E1D-436A-93B2-A0310DFABD8B}"/>
          </ac:picMkLst>
        </pc:picChg>
        <pc:picChg chg="add mod modCrop">
          <ac:chgData name="Mr Pritchard" userId="50252121-90fc-45ac-8928-9da87f92b9bf" providerId="ADAL" clId="{A344F53F-638B-4B02-8E1B-100E7CC32D11}" dt="2018-03-01T12:24:23.791" v="4088" actId="14100"/>
          <ac:picMkLst>
            <pc:docMk/>
            <pc:sldMk cId="4106169148" sldId="889"/>
            <ac:picMk id="4" creationId="{D2ABE3BE-B9A8-4A2D-8609-4A0F46B408E8}"/>
          </ac:picMkLst>
        </pc:picChg>
        <pc:picChg chg="add mod modCrop">
          <ac:chgData name="Mr Pritchard" userId="50252121-90fc-45ac-8928-9da87f92b9bf" providerId="ADAL" clId="{A344F53F-638B-4B02-8E1B-100E7CC32D11}" dt="2018-03-01T12:24:18.463" v="4087" actId="571"/>
          <ac:picMkLst>
            <pc:docMk/>
            <pc:sldMk cId="4106169148" sldId="889"/>
            <ac:picMk id="8" creationId="{FFC69411-DE70-4962-86F7-0F9A33BEA287}"/>
          </ac:picMkLst>
        </pc:picChg>
      </pc:sldChg>
      <pc:sldChg chg="addSp modSp add">
        <pc:chgData name="Mr Pritchard" userId="50252121-90fc-45ac-8928-9da87f92b9bf" providerId="ADAL" clId="{A344F53F-638B-4B02-8E1B-100E7CC32D11}" dt="2018-03-01T12:03:18.544" v="3866" actId="1076"/>
        <pc:sldMkLst>
          <pc:docMk/>
          <pc:sldMk cId="1442340227" sldId="890"/>
        </pc:sldMkLst>
        <pc:spChg chg="mod">
          <ac:chgData name="Mr Pritchard" userId="50252121-90fc-45ac-8928-9da87f92b9bf" providerId="ADAL" clId="{A344F53F-638B-4B02-8E1B-100E7CC32D11}" dt="2018-03-01T11:58:56.755" v="3844" actId="20577"/>
          <ac:spMkLst>
            <pc:docMk/>
            <pc:sldMk cId="1442340227" sldId="890"/>
            <ac:spMk id="2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2:03:18.544" v="3866" actId="1076"/>
          <ac:picMkLst>
            <pc:docMk/>
            <pc:sldMk cId="1442340227" sldId="890"/>
            <ac:picMk id="3" creationId="{D2C5F293-0D69-4976-A22E-05E28824C04C}"/>
          </ac:picMkLst>
        </pc:picChg>
      </pc:sldChg>
      <pc:sldChg chg="addSp modSp add modAnim">
        <pc:chgData name="Mr Pritchard" userId="50252121-90fc-45ac-8928-9da87f92b9bf" providerId="ADAL" clId="{A344F53F-638B-4B02-8E1B-100E7CC32D11}" dt="2018-03-01T12:29:11.761" v="4151"/>
        <pc:sldMkLst>
          <pc:docMk/>
          <pc:sldMk cId="2203197860" sldId="891"/>
        </pc:sldMkLst>
        <pc:spChg chg="mod">
          <ac:chgData name="Mr Pritchard" userId="50252121-90fc-45ac-8928-9da87f92b9bf" providerId="ADAL" clId="{A344F53F-638B-4B02-8E1B-100E7CC32D11}" dt="2018-03-01T11:58:59.911" v="3846" actId="20577"/>
          <ac:spMkLst>
            <pc:docMk/>
            <pc:sldMk cId="2203197860" sldId="891"/>
            <ac:spMk id="2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27:44.762" v="4134" actId="1076"/>
          <ac:spMkLst>
            <pc:docMk/>
            <pc:sldMk cId="2203197860" sldId="891"/>
            <ac:spMk id="27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27:44.762" v="4134" actId="1076"/>
          <ac:spMkLst>
            <pc:docMk/>
            <pc:sldMk cId="2203197860" sldId="891"/>
            <ac:spMk id="28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27:44.762" v="4134" actId="1076"/>
          <ac:spMkLst>
            <pc:docMk/>
            <pc:sldMk cId="2203197860" sldId="891"/>
            <ac:spMk id="29" creationId="{00000000-0000-0000-0000-000000000000}"/>
          </ac:spMkLst>
        </pc:spChg>
        <pc:picChg chg="add mod">
          <ac:chgData name="Mr Pritchard" userId="50252121-90fc-45ac-8928-9da87f92b9bf" providerId="ADAL" clId="{A344F53F-638B-4B02-8E1B-100E7CC32D11}" dt="2018-03-01T12:03:35.537" v="3868" actId="1076"/>
          <ac:picMkLst>
            <pc:docMk/>
            <pc:sldMk cId="2203197860" sldId="891"/>
            <ac:picMk id="3" creationId="{5E8936A9-FD6B-420A-850D-90CF4D164611}"/>
          </ac:picMkLst>
        </pc:picChg>
        <pc:picChg chg="add mod">
          <ac:chgData name="Mr Pritchard" userId="50252121-90fc-45ac-8928-9da87f92b9bf" providerId="ADAL" clId="{A344F53F-638B-4B02-8E1B-100E7CC32D11}" dt="2018-03-01T12:27:34.621" v="4132" actId="14100"/>
          <ac:picMkLst>
            <pc:docMk/>
            <pc:sldMk cId="2203197860" sldId="891"/>
            <ac:picMk id="4" creationId="{F6F9D6F3-96E8-4AA8-B6F5-88B5176F06D2}"/>
          </ac:picMkLst>
        </pc:picChg>
        <pc:picChg chg="add mod">
          <ac:chgData name="Mr Pritchard" userId="50252121-90fc-45ac-8928-9da87f92b9bf" providerId="ADAL" clId="{A344F53F-638B-4B02-8E1B-100E7CC32D11}" dt="2018-03-01T12:27:40.059" v="4133" actId="1076"/>
          <ac:picMkLst>
            <pc:docMk/>
            <pc:sldMk cId="2203197860" sldId="891"/>
            <ac:picMk id="5" creationId="{D3685C97-D665-4892-B8EB-D077DD9C8579}"/>
          </ac:picMkLst>
        </pc:picChg>
      </pc:sldChg>
      <pc:sldChg chg="addSp delSp modSp add">
        <pc:chgData name="Mr Pritchard" userId="50252121-90fc-45ac-8928-9da87f92b9bf" providerId="ADAL" clId="{A344F53F-638B-4B02-8E1B-100E7CC32D11}" dt="2018-03-01T12:09:54.541" v="3920" actId="1076"/>
        <pc:sldMkLst>
          <pc:docMk/>
          <pc:sldMk cId="2179742330" sldId="892"/>
        </pc:sldMkLst>
        <pc:spChg chg="mod">
          <ac:chgData name="Mr Pritchard" userId="50252121-90fc-45ac-8928-9da87f92b9bf" providerId="ADAL" clId="{A344F53F-638B-4B02-8E1B-100E7CC32D11}" dt="2018-03-01T12:09:38.371" v="3918" actId="27636"/>
          <ac:spMkLst>
            <pc:docMk/>
            <pc:sldMk cId="2179742330" sldId="892"/>
            <ac:spMk id="2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3-01T12:09:31.121" v="3911" actId="478"/>
          <ac:picMkLst>
            <pc:docMk/>
            <pc:sldMk cId="2179742330" sldId="892"/>
            <ac:picMk id="3" creationId="{934A0B43-E06E-4656-B3B1-D86039B6D342}"/>
          </ac:picMkLst>
        </pc:picChg>
        <pc:picChg chg="del">
          <ac:chgData name="Mr Pritchard" userId="50252121-90fc-45ac-8928-9da87f92b9bf" providerId="ADAL" clId="{A344F53F-638B-4B02-8E1B-100E7CC32D11}" dt="2018-03-01T12:09:31.606" v="3912" actId="478"/>
          <ac:picMkLst>
            <pc:docMk/>
            <pc:sldMk cId="2179742330" sldId="892"/>
            <ac:picMk id="4" creationId="{F54F44B4-46CA-409B-A749-CA07F19D710D}"/>
          </ac:picMkLst>
        </pc:picChg>
        <pc:picChg chg="add mod">
          <ac:chgData name="Mr Pritchard" userId="50252121-90fc-45ac-8928-9da87f92b9bf" providerId="ADAL" clId="{A344F53F-638B-4B02-8E1B-100E7CC32D11}" dt="2018-03-01T12:09:54.541" v="3920" actId="1076"/>
          <ac:picMkLst>
            <pc:docMk/>
            <pc:sldMk cId="2179742330" sldId="892"/>
            <ac:picMk id="5" creationId="{FA7CEB81-EE9A-4674-9C2F-2525E76554B4}"/>
          </ac:picMkLst>
        </pc:picChg>
      </pc:sldChg>
      <pc:sldChg chg="addSp delSp modSp add">
        <pc:chgData name="Mr Pritchard" userId="50252121-90fc-45ac-8928-9da87f92b9bf" providerId="ADAL" clId="{A344F53F-638B-4B02-8E1B-100E7CC32D11}" dt="2018-03-01T12:13:17.234" v="3933" actId="14100"/>
        <pc:sldMkLst>
          <pc:docMk/>
          <pc:sldMk cId="908369067" sldId="893"/>
        </pc:sldMkLst>
        <pc:spChg chg="mod">
          <ac:chgData name="Mr Pritchard" userId="50252121-90fc-45ac-8928-9da87f92b9bf" providerId="ADAL" clId="{A344F53F-638B-4B02-8E1B-100E7CC32D11}" dt="2018-03-01T12:12:57.380" v="3930" actId="27636"/>
          <ac:spMkLst>
            <pc:docMk/>
            <pc:sldMk cId="908369067" sldId="893"/>
            <ac:spMk id="2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3-01T12:12:50.880" v="3924" actId="478"/>
          <ac:picMkLst>
            <pc:docMk/>
            <pc:sldMk cId="908369067" sldId="893"/>
            <ac:picMk id="3" creationId="{4A48DECC-9B03-47B4-9A73-A86F33539EEB}"/>
          </ac:picMkLst>
        </pc:picChg>
        <pc:picChg chg="add mod">
          <ac:chgData name="Mr Pritchard" userId="50252121-90fc-45ac-8928-9da87f92b9bf" providerId="ADAL" clId="{A344F53F-638B-4B02-8E1B-100E7CC32D11}" dt="2018-03-01T12:13:17.234" v="3933" actId="14100"/>
          <ac:picMkLst>
            <pc:docMk/>
            <pc:sldMk cId="908369067" sldId="893"/>
            <ac:picMk id="4" creationId="{AC9EC26B-3146-4783-AF0C-DCDE1288A92F}"/>
          </ac:picMkLst>
        </pc:picChg>
      </pc:sldChg>
      <pc:sldChg chg="addSp delSp modSp add">
        <pc:chgData name="Mr Pritchard" userId="50252121-90fc-45ac-8928-9da87f92b9bf" providerId="ADAL" clId="{A344F53F-638B-4B02-8E1B-100E7CC32D11}" dt="2018-03-01T12:18:32.692" v="4008" actId="1076"/>
        <pc:sldMkLst>
          <pc:docMk/>
          <pc:sldMk cId="1655569361" sldId="894"/>
        </pc:sldMkLst>
        <pc:spChg chg="mod">
          <ac:chgData name="Mr Pritchard" userId="50252121-90fc-45ac-8928-9da87f92b9bf" providerId="ADAL" clId="{A344F53F-638B-4B02-8E1B-100E7CC32D11}" dt="2018-03-01T12:16:06.701" v="3965" actId="27636"/>
          <ac:spMkLst>
            <pc:docMk/>
            <pc:sldMk cId="1655569361" sldId="894"/>
            <ac:spMk id="2" creationId="{00000000-0000-0000-0000-000000000000}"/>
          </ac:spMkLst>
        </pc:spChg>
        <pc:picChg chg="add del mod">
          <ac:chgData name="Mr Pritchard" userId="50252121-90fc-45ac-8928-9da87f92b9bf" providerId="ADAL" clId="{A344F53F-638B-4B02-8E1B-100E7CC32D11}" dt="2018-03-01T12:17:41.652" v="4001" actId="478"/>
          <ac:picMkLst>
            <pc:docMk/>
            <pc:sldMk cId="1655569361" sldId="894"/>
            <ac:picMk id="3" creationId="{688430C0-9E62-4CDB-BFDE-D1506CFE1BD1}"/>
          </ac:picMkLst>
        </pc:picChg>
        <pc:picChg chg="del">
          <ac:chgData name="Mr Pritchard" userId="50252121-90fc-45ac-8928-9da87f92b9bf" providerId="ADAL" clId="{A344F53F-638B-4B02-8E1B-100E7CC32D11}" dt="2018-03-01T12:16:03.389" v="3961" actId="478"/>
          <ac:picMkLst>
            <pc:docMk/>
            <pc:sldMk cId="1655569361" sldId="894"/>
            <ac:picMk id="4" creationId="{AD1C6D7D-BD09-41EE-96F4-34E372C1CDD8}"/>
          </ac:picMkLst>
        </pc:picChg>
        <pc:picChg chg="add del mod">
          <ac:chgData name="Mr Pritchard" userId="50252121-90fc-45ac-8928-9da87f92b9bf" providerId="ADAL" clId="{A344F53F-638B-4B02-8E1B-100E7CC32D11}" dt="2018-03-01T12:17:41.198" v="4000" actId="478"/>
          <ac:picMkLst>
            <pc:docMk/>
            <pc:sldMk cId="1655569361" sldId="894"/>
            <ac:picMk id="5" creationId="{55EB6810-BD38-4DBE-A450-E449FE1857F4}"/>
          </ac:picMkLst>
        </pc:picChg>
        <pc:picChg chg="add mod">
          <ac:chgData name="Mr Pritchard" userId="50252121-90fc-45ac-8928-9da87f92b9bf" providerId="ADAL" clId="{A344F53F-638B-4B02-8E1B-100E7CC32D11}" dt="2018-03-01T12:17:59.706" v="4004" actId="14100"/>
          <ac:picMkLst>
            <pc:docMk/>
            <pc:sldMk cId="1655569361" sldId="894"/>
            <ac:picMk id="6" creationId="{8FF8ACF4-F749-4F4D-B693-346A762AD5D2}"/>
          </ac:picMkLst>
        </pc:picChg>
        <pc:picChg chg="add mod">
          <ac:chgData name="Mr Pritchard" userId="50252121-90fc-45ac-8928-9da87f92b9bf" providerId="ADAL" clId="{A344F53F-638B-4B02-8E1B-100E7CC32D11}" dt="2018-03-01T12:18:32.692" v="4008" actId="1076"/>
          <ac:picMkLst>
            <pc:docMk/>
            <pc:sldMk cId="1655569361" sldId="894"/>
            <ac:picMk id="7" creationId="{F6AEBE25-20F6-49E4-B1BF-46A9DF978431}"/>
          </ac:picMkLst>
        </pc:picChg>
      </pc:sldChg>
      <pc:sldChg chg="addSp delSp modSp add">
        <pc:chgData name="Mr Pritchard" userId="50252121-90fc-45ac-8928-9da87f92b9bf" providerId="ADAL" clId="{A344F53F-638B-4B02-8E1B-100E7CC32D11}" dt="2018-03-01T12:20:08.483" v="4021" actId="14100"/>
        <pc:sldMkLst>
          <pc:docMk/>
          <pc:sldMk cId="2129988147" sldId="895"/>
        </pc:sldMkLst>
        <pc:spChg chg="mod">
          <ac:chgData name="Mr Pritchard" userId="50252121-90fc-45ac-8928-9da87f92b9bf" providerId="ADAL" clId="{A344F53F-638B-4B02-8E1B-100E7CC32D11}" dt="2018-03-01T12:16:17.107" v="3971" actId="27636"/>
          <ac:spMkLst>
            <pc:docMk/>
            <pc:sldMk cId="2129988147" sldId="895"/>
            <ac:spMk id="2" creationId="{00000000-0000-0000-0000-000000000000}"/>
          </ac:spMkLst>
        </pc:spChg>
        <pc:picChg chg="add del mod">
          <ac:chgData name="Mr Pritchard" userId="50252121-90fc-45ac-8928-9da87f92b9bf" providerId="ADAL" clId="{A344F53F-638B-4B02-8E1B-100E7CC32D11}" dt="2018-03-01T12:19:50.915" v="4018" actId="478"/>
          <ac:picMkLst>
            <pc:docMk/>
            <pc:sldMk cId="2129988147" sldId="895"/>
            <ac:picMk id="3" creationId="{4CB4EBF0-CDD8-4E36-A736-EA5A35DCA65B}"/>
          </ac:picMkLst>
        </pc:picChg>
        <pc:picChg chg="del">
          <ac:chgData name="Mr Pritchard" userId="50252121-90fc-45ac-8928-9da87f92b9bf" providerId="ADAL" clId="{A344F53F-638B-4B02-8E1B-100E7CC32D11}" dt="2018-03-01T12:16:13.685" v="3967" actId="478"/>
          <ac:picMkLst>
            <pc:docMk/>
            <pc:sldMk cId="2129988147" sldId="895"/>
            <ac:picMk id="4" creationId="{78B92149-16FD-4291-9897-42DBC45AFDDF}"/>
          </ac:picMkLst>
        </pc:picChg>
        <pc:picChg chg="add del mod">
          <ac:chgData name="Mr Pritchard" userId="50252121-90fc-45ac-8928-9da87f92b9bf" providerId="ADAL" clId="{A344F53F-638B-4B02-8E1B-100E7CC32D11}" dt="2018-03-01T12:19:50.025" v="4017" actId="478"/>
          <ac:picMkLst>
            <pc:docMk/>
            <pc:sldMk cId="2129988147" sldId="895"/>
            <ac:picMk id="5" creationId="{B2519F94-E122-4616-A3E4-90B276E04D97}"/>
          </ac:picMkLst>
        </pc:picChg>
        <pc:picChg chg="add mod">
          <ac:chgData name="Mr Pritchard" userId="50252121-90fc-45ac-8928-9da87f92b9bf" providerId="ADAL" clId="{A344F53F-638B-4B02-8E1B-100E7CC32D11}" dt="2018-03-01T12:20:08.483" v="4021" actId="14100"/>
          <ac:picMkLst>
            <pc:docMk/>
            <pc:sldMk cId="2129988147" sldId="895"/>
            <ac:picMk id="6" creationId="{24393698-8EF4-458F-AB4A-15E84D843695}"/>
          </ac:picMkLst>
        </pc:picChg>
      </pc:sldChg>
      <pc:sldChg chg="addSp delSp modSp add">
        <pc:chgData name="Mr Pritchard" userId="50252121-90fc-45ac-8928-9da87f92b9bf" providerId="ADAL" clId="{A344F53F-638B-4B02-8E1B-100E7CC32D11}" dt="2018-03-01T12:20:27.929" v="4024" actId="14100"/>
        <pc:sldMkLst>
          <pc:docMk/>
          <pc:sldMk cId="1702307068" sldId="896"/>
        </pc:sldMkLst>
        <pc:spChg chg="mod">
          <ac:chgData name="Mr Pritchard" userId="50252121-90fc-45ac-8928-9da87f92b9bf" providerId="ADAL" clId="{A344F53F-638B-4B02-8E1B-100E7CC32D11}" dt="2018-03-01T12:16:25.779" v="3976" actId="27636"/>
          <ac:spMkLst>
            <pc:docMk/>
            <pc:sldMk cId="1702307068" sldId="896"/>
            <ac:spMk id="2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3-01T12:16:27.279" v="3977" actId="478"/>
          <ac:picMkLst>
            <pc:docMk/>
            <pc:sldMk cId="1702307068" sldId="896"/>
            <ac:picMk id="3" creationId="{D4EBEB15-662D-4571-9ABA-EE557ADDEC4A}"/>
          </ac:picMkLst>
        </pc:picChg>
        <pc:picChg chg="add mod">
          <ac:chgData name="Mr Pritchard" userId="50252121-90fc-45ac-8928-9da87f92b9bf" providerId="ADAL" clId="{A344F53F-638B-4B02-8E1B-100E7CC32D11}" dt="2018-03-01T12:20:27.929" v="4024" actId="14100"/>
          <ac:picMkLst>
            <pc:docMk/>
            <pc:sldMk cId="1702307068" sldId="896"/>
            <ac:picMk id="4" creationId="{4E46BA88-B590-407A-B4D6-422518AB4F9E}"/>
          </ac:picMkLst>
        </pc:picChg>
      </pc:sldChg>
      <pc:sldChg chg="addSp delSp modSp add">
        <pc:chgData name="Mr Pritchard" userId="50252121-90fc-45ac-8928-9da87f92b9bf" providerId="ADAL" clId="{A344F53F-638B-4B02-8E1B-100E7CC32D11}" dt="2018-03-01T12:22:49.805" v="4048" actId="2085"/>
        <pc:sldMkLst>
          <pc:docMk/>
          <pc:sldMk cId="94882555" sldId="897"/>
        </pc:sldMkLst>
        <pc:spChg chg="mod">
          <ac:chgData name="Mr Pritchard" userId="50252121-90fc-45ac-8928-9da87f92b9bf" providerId="ADAL" clId="{A344F53F-638B-4B02-8E1B-100E7CC32D11}" dt="2018-03-01T12:16:36.592" v="3983" actId="27636"/>
          <ac:spMkLst>
            <pc:docMk/>
            <pc:sldMk cId="94882555" sldId="897"/>
            <ac:spMk id="2" creationId="{00000000-0000-0000-0000-000000000000}"/>
          </ac:spMkLst>
        </pc:spChg>
        <pc:spChg chg="add mod">
          <ac:chgData name="Mr Pritchard" userId="50252121-90fc-45ac-8928-9da87f92b9bf" providerId="ADAL" clId="{A344F53F-638B-4B02-8E1B-100E7CC32D11}" dt="2018-03-01T12:22:49.805" v="4048" actId="2085"/>
          <ac:spMkLst>
            <pc:docMk/>
            <pc:sldMk cId="94882555" sldId="897"/>
            <ac:spMk id="6" creationId="{0D94DB0F-AFFE-45D8-AADC-BB5507978742}"/>
          </ac:spMkLst>
        </pc:spChg>
        <pc:spChg chg="mod">
          <ac:chgData name="Mr Pritchard" userId="50252121-90fc-45ac-8928-9da87f92b9bf" providerId="ADAL" clId="{A344F53F-638B-4B02-8E1B-100E7CC32D11}" dt="2018-03-01T12:22:32.305" v="4043" actId="1076"/>
          <ac:spMkLst>
            <pc:docMk/>
            <pc:sldMk cId="94882555" sldId="897"/>
            <ac:spMk id="27" creationId="{00000000-0000-0000-0000-000000000000}"/>
          </ac:spMkLst>
        </pc:spChg>
        <pc:spChg chg="mod">
          <ac:chgData name="Mr Pritchard" userId="50252121-90fc-45ac-8928-9da87f92b9bf" providerId="ADAL" clId="{A344F53F-638B-4B02-8E1B-100E7CC32D11}" dt="2018-03-01T12:22:34.024" v="4044" actId="1076"/>
          <ac:spMkLst>
            <pc:docMk/>
            <pc:sldMk cId="94882555" sldId="897"/>
            <ac:spMk id="29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3-01T12:16:34.295" v="3979" actId="478"/>
          <ac:picMkLst>
            <pc:docMk/>
            <pc:sldMk cId="94882555" sldId="897"/>
            <ac:picMk id="3" creationId="{9FB31D77-91AA-4694-991D-E97CD6965A33}"/>
          </ac:picMkLst>
        </pc:picChg>
        <pc:picChg chg="add mod">
          <ac:chgData name="Mr Pritchard" userId="50252121-90fc-45ac-8928-9da87f92b9bf" providerId="ADAL" clId="{A344F53F-638B-4B02-8E1B-100E7CC32D11}" dt="2018-03-01T12:22:11.597" v="4039" actId="1035"/>
          <ac:picMkLst>
            <pc:docMk/>
            <pc:sldMk cId="94882555" sldId="897"/>
            <ac:picMk id="4" creationId="{E33CF1B9-71D3-47AF-AB1E-8F8C6190A56E}"/>
          </ac:picMkLst>
        </pc:picChg>
        <pc:picChg chg="add mod ord">
          <ac:chgData name="Mr Pritchard" userId="50252121-90fc-45ac-8928-9da87f92b9bf" providerId="ADAL" clId="{A344F53F-638B-4B02-8E1B-100E7CC32D11}" dt="2018-03-01T12:22:18.602" v="4041" actId="167"/>
          <ac:picMkLst>
            <pc:docMk/>
            <pc:sldMk cId="94882555" sldId="897"/>
            <ac:picMk id="5" creationId="{AEA85F5C-F363-4FEB-915A-F3B80B887BB2}"/>
          </ac:picMkLst>
        </pc:picChg>
      </pc:sldChg>
      <pc:sldChg chg="addSp delSp modSp add">
        <pc:chgData name="Mr Pritchard" userId="50252121-90fc-45ac-8928-9da87f92b9bf" providerId="ADAL" clId="{A344F53F-638B-4B02-8E1B-100E7CC32D11}" dt="2018-03-01T12:23:14.275" v="4051" actId="14100"/>
        <pc:sldMkLst>
          <pc:docMk/>
          <pc:sldMk cId="4132012831" sldId="898"/>
        </pc:sldMkLst>
        <pc:spChg chg="mod">
          <ac:chgData name="Mr Pritchard" userId="50252121-90fc-45ac-8928-9da87f92b9bf" providerId="ADAL" clId="{A344F53F-638B-4B02-8E1B-100E7CC32D11}" dt="2018-03-01T12:16:47.107" v="3989" actId="27636"/>
          <ac:spMkLst>
            <pc:docMk/>
            <pc:sldMk cId="4132012831" sldId="898"/>
            <ac:spMk id="2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3-01T12:16:43.357" v="3985" actId="478"/>
          <ac:picMkLst>
            <pc:docMk/>
            <pc:sldMk cId="4132012831" sldId="898"/>
            <ac:picMk id="3" creationId="{5D1E0A6B-367E-4CCF-8AB8-E4A5AAF01C8B}"/>
          </ac:picMkLst>
        </pc:picChg>
        <pc:picChg chg="add mod">
          <ac:chgData name="Mr Pritchard" userId="50252121-90fc-45ac-8928-9da87f92b9bf" providerId="ADAL" clId="{A344F53F-638B-4B02-8E1B-100E7CC32D11}" dt="2018-03-01T12:23:14.275" v="4051" actId="14100"/>
          <ac:picMkLst>
            <pc:docMk/>
            <pc:sldMk cId="4132012831" sldId="898"/>
            <ac:picMk id="4" creationId="{9C6DEA8D-5172-47EC-A2C0-2236786F5413}"/>
          </ac:picMkLst>
        </pc:picChg>
      </pc:sldChg>
      <pc:sldChg chg="addSp delSp modSp add">
        <pc:chgData name="Mr Pritchard" userId="50252121-90fc-45ac-8928-9da87f92b9bf" providerId="ADAL" clId="{A344F53F-638B-4B02-8E1B-100E7CC32D11}" dt="2018-03-01T12:26:24.678" v="4098" actId="1440"/>
        <pc:sldMkLst>
          <pc:docMk/>
          <pc:sldMk cId="349113382" sldId="899"/>
        </pc:sldMkLst>
        <pc:spChg chg="mod">
          <ac:chgData name="Mr Pritchard" userId="50252121-90fc-45ac-8928-9da87f92b9bf" providerId="ADAL" clId="{A344F53F-638B-4B02-8E1B-100E7CC32D11}" dt="2018-03-01T12:16:57.935" v="3995" actId="27636"/>
          <ac:spMkLst>
            <pc:docMk/>
            <pc:sldMk cId="349113382" sldId="899"/>
            <ac:spMk id="2" creationId="{00000000-0000-0000-0000-000000000000}"/>
          </ac:spMkLst>
        </pc:spChg>
        <pc:picChg chg="del">
          <ac:chgData name="Mr Pritchard" userId="50252121-90fc-45ac-8928-9da87f92b9bf" providerId="ADAL" clId="{A344F53F-638B-4B02-8E1B-100E7CC32D11}" dt="2018-03-01T12:16:54.701" v="3991" actId="478"/>
          <ac:picMkLst>
            <pc:docMk/>
            <pc:sldMk cId="349113382" sldId="899"/>
            <ac:picMk id="3" creationId="{D2C5F293-0D69-4976-A22E-05E28824C04C}"/>
          </ac:picMkLst>
        </pc:picChg>
        <pc:picChg chg="add mod">
          <ac:chgData name="Mr Pritchard" userId="50252121-90fc-45ac-8928-9da87f92b9bf" providerId="ADAL" clId="{A344F53F-638B-4B02-8E1B-100E7CC32D11}" dt="2018-03-01T12:25:48.667" v="4091" actId="14100"/>
          <ac:picMkLst>
            <pc:docMk/>
            <pc:sldMk cId="349113382" sldId="899"/>
            <ac:picMk id="4" creationId="{AE6AEBF6-4A1B-4D67-9759-3089D7B2E28C}"/>
          </ac:picMkLst>
        </pc:picChg>
        <pc:picChg chg="add mod">
          <ac:chgData name="Mr Pritchard" userId="50252121-90fc-45ac-8928-9da87f92b9bf" providerId="ADAL" clId="{A344F53F-638B-4B02-8E1B-100E7CC32D11}" dt="2018-03-01T12:26:24.678" v="4098" actId="1440"/>
          <ac:picMkLst>
            <pc:docMk/>
            <pc:sldMk cId="349113382" sldId="899"/>
            <ac:picMk id="5" creationId="{32F4F016-7F1B-4C57-8C62-B3BA5277743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A2E00-9188-46B8-986C-09B5B3649704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6050EB-C11A-42D9-AD36-C4C608FD18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397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050EB-C11A-42D9-AD36-C4C608FD182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147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050EB-C11A-42D9-AD36-C4C608FD182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833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050EB-C11A-42D9-AD36-C4C608FD182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964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050EB-C11A-42D9-AD36-C4C608FD182B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653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050EB-C11A-42D9-AD36-C4C608FD182B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622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BA14-0A20-4275-9BF0-ED27930246B9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4DC2-4962-4DB2-925F-9C08B1A17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786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BA14-0A20-4275-9BF0-ED27930246B9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4DC2-4962-4DB2-925F-9C08B1A17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95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BA14-0A20-4275-9BF0-ED27930246B9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4DC2-4962-4DB2-925F-9C08B1A17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465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BA14-0A20-4275-9BF0-ED27930246B9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4DC2-4962-4DB2-925F-9C08B1A17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634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BA14-0A20-4275-9BF0-ED27930246B9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4DC2-4962-4DB2-925F-9C08B1A17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338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BA14-0A20-4275-9BF0-ED27930246B9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4DC2-4962-4DB2-925F-9C08B1A17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325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BA14-0A20-4275-9BF0-ED27930246B9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4DC2-4962-4DB2-925F-9C08B1A17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949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BA14-0A20-4275-9BF0-ED27930246B9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4DC2-4962-4DB2-925F-9C08B1A17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288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BA14-0A20-4275-9BF0-ED27930246B9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4DC2-4962-4DB2-925F-9C08B1A17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943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BA14-0A20-4275-9BF0-ED27930246B9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4DC2-4962-4DB2-925F-9C08B1A17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002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BA14-0A20-4275-9BF0-ED27930246B9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4DC2-4962-4DB2-925F-9C08B1A17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595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DBA14-0A20-4275-9BF0-ED27930246B9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74DC2-4962-4DB2-925F-9C08B1A17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097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41.xml"/><Relationship Id="rId13" Type="http://schemas.openxmlformats.org/officeDocument/2006/relationships/slide" Target="slide95.xml"/><Relationship Id="rId18" Type="http://schemas.openxmlformats.org/officeDocument/2006/relationships/slide" Target="slide317.xml"/><Relationship Id="rId3" Type="http://schemas.openxmlformats.org/officeDocument/2006/relationships/slide" Target="slide175.xml"/><Relationship Id="rId7" Type="http://schemas.openxmlformats.org/officeDocument/2006/relationships/slide" Target="slide105.xml"/><Relationship Id="rId12" Type="http://schemas.openxmlformats.org/officeDocument/2006/relationships/slide" Target="slide141.xml"/><Relationship Id="rId17" Type="http://schemas.openxmlformats.org/officeDocument/2006/relationships/slide" Target="slide285.xml"/><Relationship Id="rId2" Type="http://schemas.openxmlformats.org/officeDocument/2006/relationships/slide" Target="slide67.xml"/><Relationship Id="rId16" Type="http://schemas.openxmlformats.org/officeDocument/2006/relationships/slide" Target="slide269.xml"/><Relationship Id="rId20" Type="http://schemas.openxmlformats.org/officeDocument/2006/relationships/slide" Target="slide32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19.xml"/><Relationship Id="rId11" Type="http://schemas.openxmlformats.org/officeDocument/2006/relationships/slide" Target="slide32.xml"/><Relationship Id="rId5" Type="http://schemas.openxmlformats.org/officeDocument/2006/relationships/slide" Target="slide268.xml"/><Relationship Id="rId15" Type="http://schemas.openxmlformats.org/officeDocument/2006/relationships/slide" Target="slide232.xml"/><Relationship Id="rId10" Type="http://schemas.openxmlformats.org/officeDocument/2006/relationships/slide" Target="slide2.xml"/><Relationship Id="rId19" Type="http://schemas.openxmlformats.org/officeDocument/2006/relationships/slide" Target="slide134.xml"/><Relationship Id="rId4" Type="http://schemas.openxmlformats.org/officeDocument/2006/relationships/slide" Target="slide184.xml"/><Relationship Id="rId9" Type="http://schemas.openxmlformats.org/officeDocument/2006/relationships/slide" Target="slide76.xml"/><Relationship Id="rId14" Type="http://schemas.openxmlformats.org/officeDocument/2006/relationships/slide" Target="slide198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slide" Target="slide106.xml"/><Relationship Id="rId13" Type="http://schemas.openxmlformats.org/officeDocument/2006/relationships/slide" Target="slide112.xml"/><Relationship Id="rId18" Type="http://schemas.openxmlformats.org/officeDocument/2006/relationships/slide" Target="slide118.xml"/><Relationship Id="rId26" Type="http://schemas.openxmlformats.org/officeDocument/2006/relationships/slide" Target="slide125.xml"/><Relationship Id="rId3" Type="http://schemas.openxmlformats.org/officeDocument/2006/relationships/slide" Target="slide1.xml"/><Relationship Id="rId21" Type="http://schemas.openxmlformats.org/officeDocument/2006/relationships/slide" Target="slide114.xml"/><Relationship Id="rId7" Type="http://schemas.openxmlformats.org/officeDocument/2006/relationships/slide" Target="slide105.xml"/><Relationship Id="rId12" Type="http://schemas.openxmlformats.org/officeDocument/2006/relationships/slide" Target="slide111.xml"/><Relationship Id="rId17" Type="http://schemas.openxmlformats.org/officeDocument/2006/relationships/slide" Target="slide117.xml"/><Relationship Id="rId25" Type="http://schemas.openxmlformats.org/officeDocument/2006/relationships/slide" Target="slide123.xml"/><Relationship Id="rId2" Type="http://schemas.openxmlformats.org/officeDocument/2006/relationships/slide" Target="slide104.xml"/><Relationship Id="rId16" Type="http://schemas.openxmlformats.org/officeDocument/2006/relationships/slide" Target="slide116.xml"/><Relationship Id="rId20" Type="http://schemas.openxmlformats.org/officeDocument/2006/relationships/slide" Target="slide10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11" Type="http://schemas.openxmlformats.org/officeDocument/2006/relationships/slide" Target="slide110.xml"/><Relationship Id="rId24" Type="http://schemas.openxmlformats.org/officeDocument/2006/relationships/slide" Target="slide122.xml"/><Relationship Id="rId5" Type="http://schemas.openxmlformats.org/officeDocument/2006/relationships/slide" Target="slide102.xml"/><Relationship Id="rId15" Type="http://schemas.openxmlformats.org/officeDocument/2006/relationships/slide" Target="slide115.xml"/><Relationship Id="rId23" Type="http://schemas.openxmlformats.org/officeDocument/2006/relationships/slide" Target="slide121.xml"/><Relationship Id="rId10" Type="http://schemas.openxmlformats.org/officeDocument/2006/relationships/slide" Target="slide109.xml"/><Relationship Id="rId19" Type="http://schemas.openxmlformats.org/officeDocument/2006/relationships/slide" Target="slide119.xml"/><Relationship Id="rId4" Type="http://schemas.openxmlformats.org/officeDocument/2006/relationships/slide" Target="slide101.xml"/><Relationship Id="rId9" Type="http://schemas.openxmlformats.org/officeDocument/2006/relationships/slide" Target="slide108.xml"/><Relationship Id="rId14" Type="http://schemas.openxmlformats.org/officeDocument/2006/relationships/slide" Target="slide113.xml"/><Relationship Id="rId22" Type="http://schemas.openxmlformats.org/officeDocument/2006/relationships/slide" Target="slide120.xml"/><Relationship Id="rId27" Type="http://schemas.openxmlformats.org/officeDocument/2006/relationships/image" Target="../media/image66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66.jp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emf"/><Relationship Id="rId5" Type="http://schemas.openxmlformats.org/officeDocument/2006/relationships/image" Target="../media/image68.png"/><Relationship Id="rId4" Type="http://schemas.openxmlformats.org/officeDocument/2006/relationships/image" Target="../media/image152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1.xml"/><Relationship Id="rId7" Type="http://schemas.openxmlformats.org/officeDocument/2006/relationships/image" Target="../media/image66.jp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emf"/><Relationship Id="rId5" Type="http://schemas.openxmlformats.org/officeDocument/2006/relationships/image" Target="../media/image68.png"/><Relationship Id="rId4" Type="http://schemas.openxmlformats.org/officeDocument/2006/relationships/image" Target="../media/image15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slide" Target="slide17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58.emf"/><Relationship Id="rId4" Type="http://schemas.openxmlformats.org/officeDocument/2006/relationships/image" Target="../media/image6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66.jp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emf"/><Relationship Id="rId5" Type="http://schemas.openxmlformats.org/officeDocument/2006/relationships/image" Target="../media/image68.png"/><Relationship Id="rId4" Type="http://schemas.openxmlformats.org/officeDocument/2006/relationships/slide" Target="slide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10.xm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62.emf"/><Relationship Id="rId4" Type="http://schemas.openxmlformats.org/officeDocument/2006/relationships/image" Target="../media/image6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14.xm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64.emf"/><Relationship Id="rId4" Type="http://schemas.openxmlformats.org/officeDocument/2006/relationships/image" Target="../media/image6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12.xm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66.emf"/><Relationship Id="rId4" Type="http://schemas.openxmlformats.org/officeDocument/2006/relationships/image" Target="../media/image6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8.xm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68.emf"/><Relationship Id="rId4" Type="http://schemas.openxmlformats.org/officeDocument/2006/relationships/image" Target="../media/image6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13.xml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70.emf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13" Type="http://schemas.openxmlformats.org/officeDocument/2006/relationships/slide" Target="slide326.xml"/><Relationship Id="rId3" Type="http://schemas.openxmlformats.org/officeDocument/2006/relationships/slide" Target="slide215.xml"/><Relationship Id="rId7" Type="http://schemas.openxmlformats.org/officeDocument/2006/relationships/slide" Target="slide34.xml"/><Relationship Id="rId12" Type="http://schemas.openxmlformats.org/officeDocument/2006/relationships/slide" Target="slide348.xml"/><Relationship Id="rId2" Type="http://schemas.openxmlformats.org/officeDocument/2006/relationships/slide" Target="slide25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slide" Target="slide226.xml"/><Relationship Id="rId5" Type="http://schemas.openxmlformats.org/officeDocument/2006/relationships/slide" Target="slide139.xml"/><Relationship Id="rId10" Type="http://schemas.openxmlformats.org/officeDocument/2006/relationships/slide" Target="slide168.xml"/><Relationship Id="rId4" Type="http://schemas.openxmlformats.org/officeDocument/2006/relationships/slide" Target="slide281.xml"/><Relationship Id="rId9" Type="http://schemas.openxmlformats.org/officeDocument/2006/relationships/slide" Target="slide13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19.xml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72.emf"/><Relationship Id="rId4" Type="http://schemas.openxmlformats.org/officeDocument/2006/relationships/image" Target="../media/image68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68.png"/><Relationship Id="rId7" Type="http://schemas.openxmlformats.org/officeDocument/2006/relationships/image" Target="../media/image175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74.emf"/><Relationship Id="rId4" Type="http://schemas.openxmlformats.org/officeDocument/2006/relationships/image" Target="../media/image173.e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16.xml"/><Relationship Id="rId2" Type="http://schemas.openxmlformats.org/officeDocument/2006/relationships/image" Target="../media/image17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77.emf"/><Relationship Id="rId4" Type="http://schemas.openxmlformats.org/officeDocument/2006/relationships/image" Target="../media/image6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12.xml"/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79.emf"/><Relationship Id="rId4" Type="http://schemas.openxmlformats.org/officeDocument/2006/relationships/image" Target="../media/image6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15.xml"/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81.emf"/><Relationship Id="rId4" Type="http://schemas.openxmlformats.org/officeDocument/2006/relationships/image" Target="../media/image6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7.xml"/><Relationship Id="rId2" Type="http://schemas.openxmlformats.org/officeDocument/2006/relationships/image" Target="../media/image18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83.emf"/><Relationship Id="rId4" Type="http://schemas.openxmlformats.org/officeDocument/2006/relationships/image" Target="../media/image68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15.xml"/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85.emf"/><Relationship Id="rId4" Type="http://schemas.openxmlformats.org/officeDocument/2006/relationships/image" Target="../media/image68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66.jpg"/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emf"/><Relationship Id="rId5" Type="http://schemas.openxmlformats.org/officeDocument/2006/relationships/image" Target="../media/image68.png"/><Relationship Id="rId4" Type="http://schemas.openxmlformats.org/officeDocument/2006/relationships/slide" Target="slide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12.xml"/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89.emf"/><Relationship Id="rId4" Type="http://schemas.openxmlformats.org/officeDocument/2006/relationships/image" Target="../media/image6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8.png"/><Relationship Id="rId4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69.xml"/><Relationship Id="rId13" Type="http://schemas.openxmlformats.org/officeDocument/2006/relationships/slide" Target="slide35.xml"/><Relationship Id="rId18" Type="http://schemas.openxmlformats.org/officeDocument/2006/relationships/slide" Target="slide212.xml"/><Relationship Id="rId3" Type="http://schemas.openxmlformats.org/officeDocument/2006/relationships/slide" Target="slide64.xml"/><Relationship Id="rId21" Type="http://schemas.openxmlformats.org/officeDocument/2006/relationships/slide" Target="slide321.xml"/><Relationship Id="rId7" Type="http://schemas.openxmlformats.org/officeDocument/2006/relationships/slide" Target="slide107.xml"/><Relationship Id="rId12" Type="http://schemas.openxmlformats.org/officeDocument/2006/relationships/slide" Target="slide2.xml"/><Relationship Id="rId17" Type="http://schemas.openxmlformats.org/officeDocument/2006/relationships/slide" Target="slide297.xml"/><Relationship Id="rId2" Type="http://schemas.openxmlformats.org/officeDocument/2006/relationships/slide" Target="slide206.xml"/><Relationship Id="rId16" Type="http://schemas.openxmlformats.org/officeDocument/2006/relationships/slide" Target="slide98.xml"/><Relationship Id="rId20" Type="http://schemas.openxmlformats.org/officeDocument/2006/relationships/slide" Target="slide30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49.xml"/><Relationship Id="rId11" Type="http://schemas.openxmlformats.org/officeDocument/2006/relationships/slide" Target="slide135.xml"/><Relationship Id="rId24" Type="http://schemas.openxmlformats.org/officeDocument/2006/relationships/slide" Target="slide75.xml"/><Relationship Id="rId5" Type="http://schemas.openxmlformats.org/officeDocument/2006/relationships/slide" Target="slide146.xml"/><Relationship Id="rId15" Type="http://schemas.openxmlformats.org/officeDocument/2006/relationships/slide" Target="slide118.xml"/><Relationship Id="rId23" Type="http://schemas.openxmlformats.org/officeDocument/2006/relationships/slide" Target="slide334.xml"/><Relationship Id="rId10" Type="http://schemas.openxmlformats.org/officeDocument/2006/relationships/slide" Target="slide159.xml"/><Relationship Id="rId19" Type="http://schemas.openxmlformats.org/officeDocument/2006/relationships/slide" Target="slide270.xml"/><Relationship Id="rId4" Type="http://schemas.openxmlformats.org/officeDocument/2006/relationships/slide" Target="slide70.xml"/><Relationship Id="rId9" Type="http://schemas.openxmlformats.org/officeDocument/2006/relationships/slide" Target="slide232.xml"/><Relationship Id="rId14" Type="http://schemas.openxmlformats.org/officeDocument/2006/relationships/slide" Target="slide113.xml"/><Relationship Id="rId22" Type="http://schemas.openxmlformats.org/officeDocument/2006/relationships/slide" Target="slide17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17.xml"/><Relationship Id="rId2" Type="http://schemas.openxmlformats.org/officeDocument/2006/relationships/image" Target="../media/image19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92.emf"/><Relationship Id="rId4" Type="http://schemas.openxmlformats.org/officeDocument/2006/relationships/image" Target="../media/image68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slide" Target="slide1.xml"/><Relationship Id="rId7" Type="http://schemas.openxmlformats.org/officeDocument/2006/relationships/image" Target="../media/image196.emf"/><Relationship Id="rId2" Type="http://schemas.openxmlformats.org/officeDocument/2006/relationships/image" Target="../media/image19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emf"/><Relationship Id="rId5" Type="http://schemas.openxmlformats.org/officeDocument/2006/relationships/image" Target="../media/image194.emf"/><Relationship Id="rId4" Type="http://schemas.openxmlformats.org/officeDocument/2006/relationships/slide" Target="slide9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emf"/><Relationship Id="rId7" Type="http://schemas.openxmlformats.org/officeDocument/2006/relationships/slide" Target="slide7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99.emf"/><Relationship Id="rId4" Type="http://schemas.openxmlformats.org/officeDocument/2006/relationships/image" Target="../media/image198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66.jpg"/><Relationship Id="rId4" Type="http://schemas.openxmlformats.org/officeDocument/2006/relationships/image" Target="../media/image201.em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66.jpg"/><Relationship Id="rId4" Type="http://schemas.openxmlformats.org/officeDocument/2006/relationships/image" Target="../media/image203.em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66.jpg"/><Relationship Id="rId4" Type="http://schemas.openxmlformats.org/officeDocument/2006/relationships/image" Target="../media/image205.em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emf"/><Relationship Id="rId7" Type="http://schemas.openxmlformats.org/officeDocument/2006/relationships/slide" Target="slide17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208.emf"/><Relationship Id="rId4" Type="http://schemas.openxmlformats.org/officeDocument/2006/relationships/image" Target="../media/image207.emf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slide" Target="slide135.xml"/><Relationship Id="rId3" Type="http://schemas.openxmlformats.org/officeDocument/2006/relationships/slide" Target="slide1.xml"/><Relationship Id="rId7" Type="http://schemas.openxmlformats.org/officeDocument/2006/relationships/slide" Target="slide134.xml"/><Relationship Id="rId12" Type="http://schemas.openxmlformats.org/officeDocument/2006/relationships/image" Target="../media/image127.png"/><Relationship Id="rId2" Type="http://schemas.openxmlformats.org/officeDocument/2006/relationships/slide" Target="slide1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1.xml"/><Relationship Id="rId11" Type="http://schemas.openxmlformats.org/officeDocument/2006/relationships/slide" Target="slide136.xml"/><Relationship Id="rId5" Type="http://schemas.openxmlformats.org/officeDocument/2006/relationships/slide" Target="slide130.xml"/><Relationship Id="rId10" Type="http://schemas.openxmlformats.org/officeDocument/2006/relationships/slide" Target="slide139.xml"/><Relationship Id="rId4" Type="http://schemas.openxmlformats.org/officeDocument/2006/relationships/slide" Target="slide128.xml"/><Relationship Id="rId9" Type="http://schemas.openxmlformats.org/officeDocument/2006/relationships/slide" Target="slide13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27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7" Type="http://schemas.openxmlformats.org/officeDocument/2006/relationships/slide" Target="slide5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212.emf"/><Relationship Id="rId4" Type="http://schemas.openxmlformats.org/officeDocument/2006/relationships/image" Target="../media/image2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35.xml"/><Relationship Id="rId3" Type="http://schemas.openxmlformats.org/officeDocument/2006/relationships/slide" Target="slide109.xml"/><Relationship Id="rId7" Type="http://schemas.openxmlformats.org/officeDocument/2006/relationships/slide" Target="slide266.xml"/><Relationship Id="rId12" Type="http://schemas.openxmlformats.org/officeDocument/2006/relationships/slide" Target="slide337.xml"/><Relationship Id="rId2" Type="http://schemas.openxmlformats.org/officeDocument/2006/relationships/slide" Target="slide10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82.xml"/><Relationship Id="rId11" Type="http://schemas.openxmlformats.org/officeDocument/2006/relationships/slide" Target="slide286.xml"/><Relationship Id="rId5" Type="http://schemas.openxmlformats.org/officeDocument/2006/relationships/slide" Target="slide39.xml"/><Relationship Id="rId10" Type="http://schemas.openxmlformats.org/officeDocument/2006/relationships/slide" Target="slide84.xml"/><Relationship Id="rId4" Type="http://schemas.openxmlformats.org/officeDocument/2006/relationships/slide" Target="slide2.xml"/><Relationship Id="rId9" Type="http://schemas.openxmlformats.org/officeDocument/2006/relationships/slide" Target="slide170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127.png"/><Relationship Id="rId4" Type="http://schemas.openxmlformats.org/officeDocument/2006/relationships/image" Target="../media/image214.em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slide" Target="slide1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216.emf"/><Relationship Id="rId4" Type="http://schemas.openxmlformats.org/officeDocument/2006/relationships/image" Target="../media/image215.em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openxmlformats.org/officeDocument/2006/relationships/image" Target="../media/image127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127.png"/><Relationship Id="rId4" Type="http://schemas.openxmlformats.org/officeDocument/2006/relationships/image" Target="../media/image219.emf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127.png"/><Relationship Id="rId4" Type="http://schemas.openxmlformats.org/officeDocument/2006/relationships/image" Target="../media/image221.em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127.png"/><Relationship Id="rId4" Type="http://schemas.openxmlformats.org/officeDocument/2006/relationships/image" Target="../media/image223.em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image" Target="../media/image127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emf"/><Relationship Id="rId7" Type="http://schemas.openxmlformats.org/officeDocument/2006/relationships/slide" Target="slide11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227.emf"/><Relationship Id="rId4" Type="http://schemas.openxmlformats.org/officeDocument/2006/relationships/image" Target="../media/image226.emf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127.png"/><Relationship Id="rId4" Type="http://schemas.openxmlformats.org/officeDocument/2006/relationships/image" Target="../media/image229.emf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emf"/><Relationship Id="rId7" Type="http://schemas.openxmlformats.org/officeDocument/2006/relationships/slide" Target="slide11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232.emf"/><Relationship Id="rId4" Type="http://schemas.openxmlformats.org/officeDocument/2006/relationships/image" Target="../media/image23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19.xml"/><Relationship Id="rId13" Type="http://schemas.openxmlformats.org/officeDocument/2006/relationships/slide" Target="slide243.xml"/><Relationship Id="rId3" Type="http://schemas.openxmlformats.org/officeDocument/2006/relationships/slide" Target="slide72.xml"/><Relationship Id="rId7" Type="http://schemas.openxmlformats.org/officeDocument/2006/relationships/slide" Target="slide42.xml"/><Relationship Id="rId12" Type="http://schemas.openxmlformats.org/officeDocument/2006/relationships/slide" Target="slide320.xml"/><Relationship Id="rId2" Type="http://schemas.openxmlformats.org/officeDocument/2006/relationships/slide" Target="slide10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slide" Target="slide316.xml"/><Relationship Id="rId5" Type="http://schemas.openxmlformats.org/officeDocument/2006/relationships/slide" Target="slide347.xml"/><Relationship Id="rId10" Type="http://schemas.openxmlformats.org/officeDocument/2006/relationships/slide" Target="slide311.xml"/><Relationship Id="rId4" Type="http://schemas.openxmlformats.org/officeDocument/2006/relationships/slide" Target="slide85.xml"/><Relationship Id="rId9" Type="http://schemas.openxmlformats.org/officeDocument/2006/relationships/slide" Target="slide247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slide" Target="slide146.xml"/><Relationship Id="rId13" Type="http://schemas.openxmlformats.org/officeDocument/2006/relationships/slide" Target="slide154.xml"/><Relationship Id="rId3" Type="http://schemas.openxmlformats.org/officeDocument/2006/relationships/slide" Target="slide1.xml"/><Relationship Id="rId7" Type="http://schemas.openxmlformats.org/officeDocument/2006/relationships/slide" Target="slide145.xml"/><Relationship Id="rId12" Type="http://schemas.openxmlformats.org/officeDocument/2006/relationships/slide" Target="slide152.xml"/><Relationship Id="rId2" Type="http://schemas.openxmlformats.org/officeDocument/2006/relationships/slide" Target="slide14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3.xml"/><Relationship Id="rId11" Type="http://schemas.openxmlformats.org/officeDocument/2006/relationships/slide" Target="slide151.xml"/><Relationship Id="rId5" Type="http://schemas.openxmlformats.org/officeDocument/2006/relationships/slide" Target="slide142.xml"/><Relationship Id="rId15" Type="http://schemas.openxmlformats.org/officeDocument/2006/relationships/image" Target="../media/image66.jpg"/><Relationship Id="rId10" Type="http://schemas.openxmlformats.org/officeDocument/2006/relationships/slide" Target="slide150.xml"/><Relationship Id="rId4" Type="http://schemas.openxmlformats.org/officeDocument/2006/relationships/slide" Target="slide141.xml"/><Relationship Id="rId9" Type="http://schemas.openxmlformats.org/officeDocument/2006/relationships/slide" Target="slide148.xml"/><Relationship Id="rId14" Type="http://schemas.openxmlformats.org/officeDocument/2006/relationships/slide" Target="slide14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66.jpg"/><Relationship Id="rId4" Type="http://schemas.openxmlformats.org/officeDocument/2006/relationships/image" Target="../media/image234.emf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66.jpg"/><Relationship Id="rId4" Type="http://schemas.openxmlformats.org/officeDocument/2006/relationships/image" Target="../media/image236.emf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66.jp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emf"/><Relationship Id="rId5" Type="http://schemas.openxmlformats.org/officeDocument/2006/relationships/image" Target="../media/image238.png"/><Relationship Id="rId4" Type="http://schemas.openxmlformats.org/officeDocument/2006/relationships/image" Target="../media/image237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241.emf"/><Relationship Id="rId4" Type="http://schemas.openxmlformats.org/officeDocument/2006/relationships/image" Target="../media/image240.em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66.jpg"/><Relationship Id="rId4" Type="http://schemas.openxmlformats.org/officeDocument/2006/relationships/image" Target="../media/image243.em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66.jpg"/><Relationship Id="rId4" Type="http://schemas.openxmlformats.org/officeDocument/2006/relationships/image" Target="../media/image245.emf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66.jpg"/><Relationship Id="rId4" Type="http://schemas.openxmlformats.org/officeDocument/2006/relationships/image" Target="../media/image247.emf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slide" Target="slide1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249.emf"/><Relationship Id="rId4" Type="http://schemas.openxmlformats.org/officeDocument/2006/relationships/image" Target="../media/image248.emf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6.xml"/><Relationship Id="rId4" Type="http://schemas.openxmlformats.org/officeDocument/2006/relationships/image" Target="../media/image6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76.xml"/><Relationship Id="rId13" Type="http://schemas.openxmlformats.org/officeDocument/2006/relationships/slide" Target="slide114.xml"/><Relationship Id="rId18" Type="http://schemas.openxmlformats.org/officeDocument/2006/relationships/slide" Target="slide295.xml"/><Relationship Id="rId3" Type="http://schemas.openxmlformats.org/officeDocument/2006/relationships/slide" Target="slide195.xml"/><Relationship Id="rId7" Type="http://schemas.openxmlformats.org/officeDocument/2006/relationships/slide" Target="slide46.xml"/><Relationship Id="rId12" Type="http://schemas.openxmlformats.org/officeDocument/2006/relationships/slide" Target="slide164.xml"/><Relationship Id="rId17" Type="http://schemas.openxmlformats.org/officeDocument/2006/relationships/slide" Target="slide193.xml"/><Relationship Id="rId2" Type="http://schemas.openxmlformats.org/officeDocument/2006/relationships/slide" Target="slide74.xml"/><Relationship Id="rId16" Type="http://schemas.openxmlformats.org/officeDocument/2006/relationships/slide" Target="slide15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slide" Target="slide203.xml"/><Relationship Id="rId5" Type="http://schemas.openxmlformats.org/officeDocument/2006/relationships/slide" Target="slide151.xml"/><Relationship Id="rId15" Type="http://schemas.openxmlformats.org/officeDocument/2006/relationships/slide" Target="slide132.xml"/><Relationship Id="rId10" Type="http://schemas.openxmlformats.org/officeDocument/2006/relationships/slide" Target="slide85.xml"/><Relationship Id="rId19" Type="http://schemas.openxmlformats.org/officeDocument/2006/relationships/slide" Target="slide328.xml"/><Relationship Id="rId4" Type="http://schemas.openxmlformats.org/officeDocument/2006/relationships/slide" Target="slide116.xml"/><Relationship Id="rId9" Type="http://schemas.openxmlformats.org/officeDocument/2006/relationships/slide" Target="slide230.xml"/><Relationship Id="rId14" Type="http://schemas.openxmlformats.org/officeDocument/2006/relationships/slide" Target="slide26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66.jpg"/><Relationship Id="rId4" Type="http://schemas.openxmlformats.org/officeDocument/2006/relationships/image" Target="../media/image252.emf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66.jpg"/><Relationship Id="rId4" Type="http://schemas.openxmlformats.org/officeDocument/2006/relationships/image" Target="../media/image254.emf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image" Target="../media/image66.jp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image" Target="../media/image66.jp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258.emf"/><Relationship Id="rId4" Type="http://schemas.openxmlformats.org/officeDocument/2006/relationships/image" Target="../media/image257.emf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image" Target="../media/image127.png"/><Relationship Id="rId3" Type="http://schemas.openxmlformats.org/officeDocument/2006/relationships/slide" Target="slide1.xml"/><Relationship Id="rId7" Type="http://schemas.openxmlformats.org/officeDocument/2006/relationships/slide" Target="slide162.xml"/><Relationship Id="rId12" Type="http://schemas.openxmlformats.org/officeDocument/2006/relationships/slide" Target="slide165.xml"/><Relationship Id="rId2" Type="http://schemas.openxmlformats.org/officeDocument/2006/relationships/slide" Target="slide16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9.xml"/><Relationship Id="rId11" Type="http://schemas.openxmlformats.org/officeDocument/2006/relationships/slide" Target="slide170.xml"/><Relationship Id="rId5" Type="http://schemas.openxmlformats.org/officeDocument/2006/relationships/slide" Target="slide158.xml"/><Relationship Id="rId10" Type="http://schemas.openxmlformats.org/officeDocument/2006/relationships/slide" Target="slide168.xml"/><Relationship Id="rId4" Type="http://schemas.openxmlformats.org/officeDocument/2006/relationships/slide" Target="slide156.xml"/><Relationship Id="rId9" Type="http://schemas.openxmlformats.org/officeDocument/2006/relationships/slide" Target="slide166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openxmlformats.org/officeDocument/2006/relationships/image" Target="../media/image127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openxmlformats.org/officeDocument/2006/relationships/image" Target="../media/image127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emf"/><Relationship Id="rId7" Type="http://schemas.openxmlformats.org/officeDocument/2006/relationships/slide" Target="slide19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263.emf"/><Relationship Id="rId4" Type="http://schemas.openxmlformats.org/officeDocument/2006/relationships/image" Target="../media/image262.emf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8.xml"/><Relationship Id="rId4" Type="http://schemas.openxmlformats.org/officeDocument/2006/relationships/image" Target="../media/image1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71.xml"/><Relationship Id="rId13" Type="http://schemas.openxmlformats.org/officeDocument/2006/relationships/slide" Target="slide48.xml"/><Relationship Id="rId18" Type="http://schemas.openxmlformats.org/officeDocument/2006/relationships/slide" Target="slide248.xml"/><Relationship Id="rId3" Type="http://schemas.openxmlformats.org/officeDocument/2006/relationships/slide" Target="slide61.xml"/><Relationship Id="rId21" Type="http://schemas.openxmlformats.org/officeDocument/2006/relationships/slide" Target="slide277.xml"/><Relationship Id="rId7" Type="http://schemas.openxmlformats.org/officeDocument/2006/relationships/slide" Target="slide223.xml"/><Relationship Id="rId12" Type="http://schemas.openxmlformats.org/officeDocument/2006/relationships/slide" Target="slide2.xml"/><Relationship Id="rId17" Type="http://schemas.openxmlformats.org/officeDocument/2006/relationships/slide" Target="slide287.xml"/><Relationship Id="rId2" Type="http://schemas.openxmlformats.org/officeDocument/2006/relationships/slide" Target="slide185.xml"/><Relationship Id="rId16" Type="http://schemas.openxmlformats.org/officeDocument/2006/relationships/slide" Target="slide216.xml"/><Relationship Id="rId20" Type="http://schemas.openxmlformats.org/officeDocument/2006/relationships/slide" Target="slide24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12.xml"/><Relationship Id="rId11" Type="http://schemas.openxmlformats.org/officeDocument/2006/relationships/slide" Target="slide159.xml"/><Relationship Id="rId24" Type="http://schemas.openxmlformats.org/officeDocument/2006/relationships/slide" Target="slide334.xml"/><Relationship Id="rId5" Type="http://schemas.openxmlformats.org/officeDocument/2006/relationships/slide" Target="slide73.xml"/><Relationship Id="rId15" Type="http://schemas.openxmlformats.org/officeDocument/2006/relationships/slide" Target="slide180.xml"/><Relationship Id="rId23" Type="http://schemas.openxmlformats.org/officeDocument/2006/relationships/slide" Target="slide307.xml"/><Relationship Id="rId10" Type="http://schemas.openxmlformats.org/officeDocument/2006/relationships/slide" Target="slide148.xml"/><Relationship Id="rId19" Type="http://schemas.openxmlformats.org/officeDocument/2006/relationships/slide" Target="slide207.xml"/><Relationship Id="rId4" Type="http://schemas.openxmlformats.org/officeDocument/2006/relationships/slide" Target="slide272.xml"/><Relationship Id="rId9" Type="http://schemas.openxmlformats.org/officeDocument/2006/relationships/slide" Target="slide111.xml"/><Relationship Id="rId14" Type="http://schemas.openxmlformats.org/officeDocument/2006/relationships/slide" Target="slide131.xml"/><Relationship Id="rId22" Type="http://schemas.openxmlformats.org/officeDocument/2006/relationships/slide" Target="slide24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8.xml"/><Relationship Id="rId4" Type="http://schemas.openxmlformats.org/officeDocument/2006/relationships/image" Target="../media/image127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emf"/><Relationship Id="rId7" Type="http://schemas.openxmlformats.org/officeDocument/2006/relationships/slide" Target="slide17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268.emf"/><Relationship Id="rId4" Type="http://schemas.openxmlformats.org/officeDocument/2006/relationships/image" Target="../media/image267.emf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18.xml"/><Relationship Id="rId4" Type="http://schemas.openxmlformats.org/officeDocument/2006/relationships/image" Target="../media/image127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18.xml"/><Relationship Id="rId4" Type="http://schemas.openxmlformats.org/officeDocument/2006/relationships/image" Target="../media/image127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127.png"/><Relationship Id="rId4" Type="http://schemas.openxmlformats.org/officeDocument/2006/relationships/image" Target="../media/image272.emf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127.png"/><Relationship Id="rId4" Type="http://schemas.openxmlformats.org/officeDocument/2006/relationships/image" Target="../media/image274.emf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127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127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image" Target="../media/image127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image" Target="../media/image1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80.xml"/><Relationship Id="rId13" Type="http://schemas.openxmlformats.org/officeDocument/2006/relationships/slide" Target="slide208.xml"/><Relationship Id="rId18" Type="http://schemas.openxmlformats.org/officeDocument/2006/relationships/slide" Target="slide312.xml"/><Relationship Id="rId3" Type="http://schemas.openxmlformats.org/officeDocument/2006/relationships/slide" Target="slide165.xml"/><Relationship Id="rId7" Type="http://schemas.openxmlformats.org/officeDocument/2006/relationships/slide" Target="slide94.xml"/><Relationship Id="rId12" Type="http://schemas.openxmlformats.org/officeDocument/2006/relationships/slide" Target="slide196.xml"/><Relationship Id="rId17" Type="http://schemas.openxmlformats.org/officeDocument/2006/relationships/slide" Target="slide300.xml"/><Relationship Id="rId2" Type="http://schemas.openxmlformats.org/officeDocument/2006/relationships/slide" Target="slide263.xml"/><Relationship Id="rId16" Type="http://schemas.openxmlformats.org/officeDocument/2006/relationships/slide" Target="slide161.xml"/><Relationship Id="rId20" Type="http://schemas.openxmlformats.org/officeDocument/2006/relationships/slide" Target="slide34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51.xml"/><Relationship Id="rId11" Type="http://schemas.openxmlformats.org/officeDocument/2006/relationships/slide" Target="slide53.xml"/><Relationship Id="rId5" Type="http://schemas.openxmlformats.org/officeDocument/2006/relationships/slide" Target="slide120.xml"/><Relationship Id="rId15" Type="http://schemas.openxmlformats.org/officeDocument/2006/relationships/slide" Target="slide251.xml"/><Relationship Id="rId10" Type="http://schemas.openxmlformats.org/officeDocument/2006/relationships/slide" Target="slide2.xml"/><Relationship Id="rId19" Type="http://schemas.openxmlformats.org/officeDocument/2006/relationships/slide" Target="slide318.xml"/><Relationship Id="rId4" Type="http://schemas.openxmlformats.org/officeDocument/2006/relationships/slide" Target="slide284.xml"/><Relationship Id="rId9" Type="http://schemas.openxmlformats.org/officeDocument/2006/relationships/slide" Target="slide125.xml"/><Relationship Id="rId14" Type="http://schemas.openxmlformats.org/officeDocument/2006/relationships/slide" Target="slide103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image" Target="../media/image127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image" Target="../media/image127.png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slide" Target="slide178.xml"/><Relationship Id="rId13" Type="http://schemas.openxmlformats.org/officeDocument/2006/relationships/slide" Target="slide179.xml"/><Relationship Id="rId3" Type="http://schemas.openxmlformats.org/officeDocument/2006/relationships/slide" Target="slide1.xml"/><Relationship Id="rId7" Type="http://schemas.openxmlformats.org/officeDocument/2006/relationships/slide" Target="slide177.xml"/><Relationship Id="rId12" Type="http://schemas.openxmlformats.org/officeDocument/2006/relationships/slide" Target="slide185.xml"/><Relationship Id="rId2" Type="http://schemas.openxmlformats.org/officeDocument/2006/relationships/slide" Target="slide17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5.xml"/><Relationship Id="rId11" Type="http://schemas.openxmlformats.org/officeDocument/2006/relationships/slide" Target="slide184.xml"/><Relationship Id="rId5" Type="http://schemas.openxmlformats.org/officeDocument/2006/relationships/slide" Target="slide174.xml"/><Relationship Id="rId10" Type="http://schemas.openxmlformats.org/officeDocument/2006/relationships/slide" Target="slide182.xml"/><Relationship Id="rId4" Type="http://schemas.openxmlformats.org/officeDocument/2006/relationships/slide" Target="slide173.xml"/><Relationship Id="rId9" Type="http://schemas.openxmlformats.org/officeDocument/2006/relationships/slide" Target="slide180.xml"/><Relationship Id="rId14" Type="http://schemas.openxmlformats.org/officeDocument/2006/relationships/image" Target="../media/image66.jp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66.jpg"/><Relationship Id="rId4" Type="http://schemas.openxmlformats.org/officeDocument/2006/relationships/image" Target="../media/image282.emf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66.jpg"/><Relationship Id="rId4" Type="http://schemas.openxmlformats.org/officeDocument/2006/relationships/image" Target="../media/image284.emf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66.jpg"/><Relationship Id="rId4" Type="http://schemas.openxmlformats.org/officeDocument/2006/relationships/image" Target="../media/image286.emf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288.emf"/><Relationship Id="rId4" Type="http://schemas.openxmlformats.org/officeDocument/2006/relationships/image" Target="../media/image287.emf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66.jpg"/><Relationship Id="rId4" Type="http://schemas.openxmlformats.org/officeDocument/2006/relationships/image" Target="../media/image290.emf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emf"/><Relationship Id="rId7" Type="http://schemas.openxmlformats.org/officeDocument/2006/relationships/slide" Target="slide5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293.emf"/><Relationship Id="rId4" Type="http://schemas.openxmlformats.org/officeDocument/2006/relationships/image" Target="../media/image292.emf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66.jpg"/><Relationship Id="rId4" Type="http://schemas.openxmlformats.org/officeDocument/2006/relationships/image" Target="../media/image29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8.xml"/><Relationship Id="rId13" Type="http://schemas.openxmlformats.org/officeDocument/2006/relationships/slide" Target="slide228.xml"/><Relationship Id="rId18" Type="http://schemas.openxmlformats.org/officeDocument/2006/relationships/slide" Target="slide309.xml"/><Relationship Id="rId3" Type="http://schemas.openxmlformats.org/officeDocument/2006/relationships/slide" Target="slide102.xml"/><Relationship Id="rId21" Type="http://schemas.openxmlformats.org/officeDocument/2006/relationships/slide" Target="slide341.xml"/><Relationship Id="rId7" Type="http://schemas.openxmlformats.org/officeDocument/2006/relationships/slide" Target="slide260.xml"/><Relationship Id="rId12" Type="http://schemas.openxmlformats.org/officeDocument/2006/relationships/slide" Target="slide58.xml"/><Relationship Id="rId17" Type="http://schemas.openxmlformats.org/officeDocument/2006/relationships/slide" Target="slide213.xml"/><Relationship Id="rId2" Type="http://schemas.openxmlformats.org/officeDocument/2006/relationships/slide" Target="slide240.xml"/><Relationship Id="rId16" Type="http://schemas.openxmlformats.org/officeDocument/2006/relationships/slide" Target="slide123.xml"/><Relationship Id="rId20" Type="http://schemas.openxmlformats.org/officeDocument/2006/relationships/slide" Target="slide8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93.xml"/><Relationship Id="rId11" Type="http://schemas.openxmlformats.org/officeDocument/2006/relationships/slide" Target="slide2.xml"/><Relationship Id="rId5" Type="http://schemas.openxmlformats.org/officeDocument/2006/relationships/slide" Target="slide244.xml"/><Relationship Id="rId15" Type="http://schemas.openxmlformats.org/officeDocument/2006/relationships/slide" Target="slide301.xml"/><Relationship Id="rId10" Type="http://schemas.openxmlformats.org/officeDocument/2006/relationships/slide" Target="slide138.xml"/><Relationship Id="rId19" Type="http://schemas.openxmlformats.org/officeDocument/2006/relationships/slide" Target="slide332.xml"/><Relationship Id="rId4" Type="http://schemas.openxmlformats.org/officeDocument/2006/relationships/slide" Target="slide273.xml"/><Relationship Id="rId9" Type="http://schemas.openxmlformats.org/officeDocument/2006/relationships/slide" Target="slide188.xml"/><Relationship Id="rId14" Type="http://schemas.openxmlformats.org/officeDocument/2006/relationships/slide" Target="slide16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66.jpg"/><Relationship Id="rId4" Type="http://schemas.openxmlformats.org/officeDocument/2006/relationships/image" Target="../media/image296.emf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emf"/><Relationship Id="rId7" Type="http://schemas.openxmlformats.org/officeDocument/2006/relationships/slide" Target="slide8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66.jpg"/><Relationship Id="rId4" Type="http://schemas.openxmlformats.org/officeDocument/2006/relationships/image" Target="../media/image298.emf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66.jpg"/><Relationship Id="rId4" Type="http://schemas.openxmlformats.org/officeDocument/2006/relationships/image" Target="../media/image300.emf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image" Target="../media/image66.jp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66.jpg"/><Relationship Id="rId4" Type="http://schemas.openxmlformats.org/officeDocument/2006/relationships/image" Target="../media/image303.emf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66.jpg"/><Relationship Id="rId4" Type="http://schemas.openxmlformats.org/officeDocument/2006/relationships/image" Target="../media/image305.emf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slide" Target="slide195.xml"/><Relationship Id="rId13" Type="http://schemas.openxmlformats.org/officeDocument/2006/relationships/image" Target="../media/image127.png"/><Relationship Id="rId3" Type="http://schemas.openxmlformats.org/officeDocument/2006/relationships/slide" Target="slide1.xml"/><Relationship Id="rId7" Type="http://schemas.openxmlformats.org/officeDocument/2006/relationships/slide" Target="slide193.xml"/><Relationship Id="rId12" Type="http://schemas.openxmlformats.org/officeDocument/2006/relationships/slide" Target="slide196.xml"/><Relationship Id="rId2" Type="http://schemas.openxmlformats.org/officeDocument/2006/relationships/slide" Target="slide19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0.xml"/><Relationship Id="rId11" Type="http://schemas.openxmlformats.org/officeDocument/2006/relationships/slide" Target="slide201.xml"/><Relationship Id="rId5" Type="http://schemas.openxmlformats.org/officeDocument/2006/relationships/slide" Target="slide188.xml"/><Relationship Id="rId10" Type="http://schemas.openxmlformats.org/officeDocument/2006/relationships/slide" Target="slide199.xml"/><Relationship Id="rId4" Type="http://schemas.openxmlformats.org/officeDocument/2006/relationships/slide" Target="slide187.xml"/><Relationship Id="rId9" Type="http://schemas.openxmlformats.org/officeDocument/2006/relationships/slide" Target="slide198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emf"/><Relationship Id="rId7" Type="http://schemas.openxmlformats.org/officeDocument/2006/relationships/slide" Target="slide19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308.emf"/><Relationship Id="rId4" Type="http://schemas.openxmlformats.org/officeDocument/2006/relationships/image" Target="../media/image307.emf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image" Target="../media/image127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image" Target="../media/image1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10.xml"/><Relationship Id="rId13" Type="http://schemas.openxmlformats.org/officeDocument/2006/relationships/slide" Target="slide158.xml"/><Relationship Id="rId3" Type="http://schemas.openxmlformats.org/officeDocument/2006/relationships/slide" Target="slide101.xml"/><Relationship Id="rId7" Type="http://schemas.openxmlformats.org/officeDocument/2006/relationships/slide" Target="slide280.xml"/><Relationship Id="rId12" Type="http://schemas.openxmlformats.org/officeDocument/2006/relationships/slide" Target="slide18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39.xml"/><Relationship Id="rId11" Type="http://schemas.openxmlformats.org/officeDocument/2006/relationships/slide" Target="slide59.xml"/><Relationship Id="rId5" Type="http://schemas.openxmlformats.org/officeDocument/2006/relationships/slide" Target="slide224.xml"/><Relationship Id="rId15" Type="http://schemas.openxmlformats.org/officeDocument/2006/relationships/slide" Target="slide335.xml"/><Relationship Id="rId10" Type="http://schemas.openxmlformats.org/officeDocument/2006/relationships/slide" Target="slide2.xml"/><Relationship Id="rId4" Type="http://schemas.openxmlformats.org/officeDocument/2006/relationships/slide" Target="slide299.xml"/><Relationship Id="rId9" Type="http://schemas.openxmlformats.org/officeDocument/2006/relationships/slide" Target="slide87.xml"/><Relationship Id="rId14" Type="http://schemas.openxmlformats.org/officeDocument/2006/relationships/slide" Target="slide68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312.emf"/><Relationship Id="rId4" Type="http://schemas.openxmlformats.org/officeDocument/2006/relationships/image" Target="../media/image311.emf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313.emf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127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openxmlformats.org/officeDocument/2006/relationships/image" Target="../media/image127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openxmlformats.org/officeDocument/2006/relationships/image" Target="../media/image127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127.png"/><Relationship Id="rId4" Type="http://schemas.openxmlformats.org/officeDocument/2006/relationships/image" Target="../media/image318.emf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image" Target="../media/image127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image" Target="../media/image127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127.png"/><Relationship Id="rId4" Type="http://schemas.openxmlformats.org/officeDocument/2006/relationships/image" Target="../media/image322.emf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1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9.xml"/><Relationship Id="rId18" Type="http://schemas.openxmlformats.org/officeDocument/2006/relationships/slide" Target="slide15.xml"/><Relationship Id="rId3" Type="http://schemas.openxmlformats.org/officeDocument/2006/relationships/slide" Target="slide10.xml"/><Relationship Id="rId7" Type="http://schemas.openxmlformats.org/officeDocument/2006/relationships/slide" Target="slide11.xml"/><Relationship Id="rId12" Type="http://schemas.openxmlformats.org/officeDocument/2006/relationships/slide" Target="slide17.xml"/><Relationship Id="rId17" Type="http://schemas.openxmlformats.org/officeDocument/2006/relationships/slide" Target="slide4.xml"/><Relationship Id="rId2" Type="http://schemas.openxmlformats.org/officeDocument/2006/relationships/slide" Target="slide6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18.xml"/><Relationship Id="rId15" Type="http://schemas.openxmlformats.org/officeDocument/2006/relationships/slide" Target="slide5.xml"/><Relationship Id="rId10" Type="http://schemas.openxmlformats.org/officeDocument/2006/relationships/slide" Target="slide8.xml"/><Relationship Id="rId4" Type="http://schemas.openxmlformats.org/officeDocument/2006/relationships/slide" Target="slide14.xml"/><Relationship Id="rId9" Type="http://schemas.openxmlformats.org/officeDocument/2006/relationships/slide" Target="slide19.xml"/><Relationship Id="rId14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slide" Target="slide6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127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emf"/><Relationship Id="rId7" Type="http://schemas.openxmlformats.org/officeDocument/2006/relationships/slide" Target="slide11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327.emf"/><Relationship Id="rId4" Type="http://schemas.openxmlformats.org/officeDocument/2006/relationships/image" Target="../media/image326.emf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slide" Target="slide208.xml"/><Relationship Id="rId13" Type="http://schemas.openxmlformats.org/officeDocument/2006/relationships/slide" Target="slide215.xml"/><Relationship Id="rId18" Type="http://schemas.openxmlformats.org/officeDocument/2006/relationships/image" Target="../media/image66.jpg"/><Relationship Id="rId3" Type="http://schemas.openxmlformats.org/officeDocument/2006/relationships/slide" Target="slide1.xml"/><Relationship Id="rId7" Type="http://schemas.openxmlformats.org/officeDocument/2006/relationships/slide" Target="slide207.xml"/><Relationship Id="rId12" Type="http://schemas.openxmlformats.org/officeDocument/2006/relationships/slide" Target="slide213.xml"/><Relationship Id="rId17" Type="http://schemas.openxmlformats.org/officeDocument/2006/relationships/slide" Target="slide219.xml"/><Relationship Id="rId2" Type="http://schemas.openxmlformats.org/officeDocument/2006/relationships/slide" Target="slide206.xml"/><Relationship Id="rId16" Type="http://schemas.openxmlformats.org/officeDocument/2006/relationships/slide" Target="slide2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5.xml"/><Relationship Id="rId11" Type="http://schemas.openxmlformats.org/officeDocument/2006/relationships/slide" Target="slide212.xml"/><Relationship Id="rId5" Type="http://schemas.openxmlformats.org/officeDocument/2006/relationships/slide" Target="slide204.xml"/><Relationship Id="rId15" Type="http://schemas.openxmlformats.org/officeDocument/2006/relationships/slide" Target="slide209.xml"/><Relationship Id="rId10" Type="http://schemas.openxmlformats.org/officeDocument/2006/relationships/slide" Target="slide211.xml"/><Relationship Id="rId4" Type="http://schemas.openxmlformats.org/officeDocument/2006/relationships/slide" Target="slide203.xml"/><Relationship Id="rId9" Type="http://schemas.openxmlformats.org/officeDocument/2006/relationships/slide" Target="slide210.xml"/><Relationship Id="rId14" Type="http://schemas.openxmlformats.org/officeDocument/2006/relationships/slide" Target="slide216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66.jpg"/><Relationship Id="rId4" Type="http://schemas.openxmlformats.org/officeDocument/2006/relationships/image" Target="../media/image329.emf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66.jpg"/><Relationship Id="rId4" Type="http://schemas.openxmlformats.org/officeDocument/2006/relationships/image" Target="../media/image331.emf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66.jpg"/><Relationship Id="rId4" Type="http://schemas.openxmlformats.org/officeDocument/2006/relationships/image" Target="../media/image333.emf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66.jp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6.emf"/><Relationship Id="rId5" Type="http://schemas.openxmlformats.org/officeDocument/2006/relationships/image" Target="../media/image335.emf"/><Relationship Id="rId4" Type="http://schemas.openxmlformats.org/officeDocument/2006/relationships/image" Target="../media/image334.emf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66.jpg"/><Relationship Id="rId4" Type="http://schemas.openxmlformats.org/officeDocument/2006/relationships/image" Target="../media/image338.emf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66.jpg"/><Relationship Id="rId4" Type="http://schemas.openxmlformats.org/officeDocument/2006/relationships/image" Target="../media/image340.emf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66.jpg"/><Relationship Id="rId4" Type="http://schemas.openxmlformats.org/officeDocument/2006/relationships/image" Target="../media/image3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slide" Target="slide6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344.emf"/><Relationship Id="rId4" Type="http://schemas.openxmlformats.org/officeDocument/2006/relationships/image" Target="../media/image343.emf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66.jpg"/><Relationship Id="rId4" Type="http://schemas.openxmlformats.org/officeDocument/2006/relationships/image" Target="../media/image346.emf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66.jpg"/><Relationship Id="rId4" Type="http://schemas.openxmlformats.org/officeDocument/2006/relationships/image" Target="../media/image348.emf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66.jpg"/><Relationship Id="rId4" Type="http://schemas.openxmlformats.org/officeDocument/2006/relationships/image" Target="../media/image350.emf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image" Target="../media/image66.jp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emf"/><Relationship Id="rId7" Type="http://schemas.openxmlformats.org/officeDocument/2006/relationships/slide" Target="slide11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354.emf"/><Relationship Id="rId4" Type="http://schemas.openxmlformats.org/officeDocument/2006/relationships/image" Target="../media/image353.emf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image" Target="../media/image66.jp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image" Target="../media/image66.jp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emf"/><Relationship Id="rId7" Type="http://schemas.openxmlformats.org/officeDocument/2006/relationships/slide" Target="slide18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359.emf"/><Relationship Id="rId4" Type="http://schemas.openxmlformats.org/officeDocument/2006/relationships/image" Target="../media/image358.emf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66.jpg"/><Relationship Id="rId4" Type="http://schemas.openxmlformats.org/officeDocument/2006/relationships/image" Target="../media/image36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" Target="slide6.xml"/></Relationships>
</file>

<file path=ppt/slides/_rels/slide220.xml.rels><?xml version="1.0" encoding="UTF-8" standalone="yes"?>
<Relationships xmlns="http://schemas.openxmlformats.org/package/2006/relationships"><Relationship Id="rId8" Type="http://schemas.openxmlformats.org/officeDocument/2006/relationships/slide" Target="slide230.xml"/><Relationship Id="rId3" Type="http://schemas.openxmlformats.org/officeDocument/2006/relationships/slide" Target="slide1.xml"/><Relationship Id="rId7" Type="http://schemas.openxmlformats.org/officeDocument/2006/relationships/slide" Target="slide228.xml"/><Relationship Id="rId12" Type="http://schemas.openxmlformats.org/officeDocument/2006/relationships/image" Target="../media/image127.png"/><Relationship Id="rId2" Type="http://schemas.openxmlformats.org/officeDocument/2006/relationships/slide" Target="slide2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4.xml"/><Relationship Id="rId11" Type="http://schemas.openxmlformats.org/officeDocument/2006/relationships/slide" Target="slide232.xml"/><Relationship Id="rId5" Type="http://schemas.openxmlformats.org/officeDocument/2006/relationships/slide" Target="slide223.xml"/><Relationship Id="rId10" Type="http://schemas.openxmlformats.org/officeDocument/2006/relationships/slide" Target="slide235.xml"/><Relationship Id="rId4" Type="http://schemas.openxmlformats.org/officeDocument/2006/relationships/slide" Target="slide221.xml"/><Relationship Id="rId9" Type="http://schemas.openxmlformats.org/officeDocument/2006/relationships/slide" Target="slide233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27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27.png"/><Relationship Id="rId4" Type="http://schemas.openxmlformats.org/officeDocument/2006/relationships/image" Target="../media/image364.emf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slide" Target="slide1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366.emf"/><Relationship Id="rId4" Type="http://schemas.openxmlformats.org/officeDocument/2006/relationships/image" Target="../media/image365.emf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image" Target="../media/image127.pn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image" Target="../media/image127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image" Target="../media/image127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image" Target="../media/image127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image" Target="../media/image127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72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127.png"/><Relationship Id="rId4" Type="http://schemas.openxmlformats.org/officeDocument/2006/relationships/image" Target="../media/image37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slide" Target="slide7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openxmlformats.org/officeDocument/2006/relationships/image" Target="../media/image127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openxmlformats.org/officeDocument/2006/relationships/image" Target="../media/image127.pn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emf"/><Relationship Id="rId7" Type="http://schemas.openxmlformats.org/officeDocument/2006/relationships/slide" Target="slide10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127.png"/><Relationship Id="rId4" Type="http://schemas.openxmlformats.org/officeDocument/2006/relationships/image" Target="../media/image377.emf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127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380.emf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emf"/><Relationship Id="rId7" Type="http://schemas.openxmlformats.org/officeDocument/2006/relationships/slide" Target="slide13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383.emf"/><Relationship Id="rId4" Type="http://schemas.openxmlformats.org/officeDocument/2006/relationships/image" Target="../media/image382.emf"/></Relationships>
</file>

<file path=ppt/slides/_rels/slide236.xml.rels><?xml version="1.0" encoding="UTF-8" standalone="yes"?>
<Relationships xmlns="http://schemas.openxmlformats.org/package/2006/relationships"><Relationship Id="rId8" Type="http://schemas.openxmlformats.org/officeDocument/2006/relationships/slide" Target="slide241.xml"/><Relationship Id="rId13" Type="http://schemas.openxmlformats.org/officeDocument/2006/relationships/slide" Target="slide247.xml"/><Relationship Id="rId18" Type="http://schemas.openxmlformats.org/officeDocument/2006/relationships/image" Target="../media/image66.jpg"/><Relationship Id="rId3" Type="http://schemas.openxmlformats.org/officeDocument/2006/relationships/slide" Target="slide240.xml"/><Relationship Id="rId7" Type="http://schemas.openxmlformats.org/officeDocument/2006/relationships/slide" Target="slide239.xml"/><Relationship Id="rId12" Type="http://schemas.openxmlformats.org/officeDocument/2006/relationships/slide" Target="slide246.xml"/><Relationship Id="rId17" Type="http://schemas.openxmlformats.org/officeDocument/2006/relationships/slide" Target="slide252.xml"/><Relationship Id="rId2" Type="http://schemas.openxmlformats.org/officeDocument/2006/relationships/slide" Target="slide251.xml"/><Relationship Id="rId16" Type="http://schemas.openxmlformats.org/officeDocument/2006/relationships/slide" Target="slide24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8.xml"/><Relationship Id="rId11" Type="http://schemas.openxmlformats.org/officeDocument/2006/relationships/slide" Target="slide245.xml"/><Relationship Id="rId5" Type="http://schemas.openxmlformats.org/officeDocument/2006/relationships/slide" Target="slide237.xml"/><Relationship Id="rId15" Type="http://schemas.openxmlformats.org/officeDocument/2006/relationships/slide" Target="slide249.xml"/><Relationship Id="rId10" Type="http://schemas.openxmlformats.org/officeDocument/2006/relationships/slide" Target="slide244.xml"/><Relationship Id="rId4" Type="http://schemas.openxmlformats.org/officeDocument/2006/relationships/slide" Target="slide1.xml"/><Relationship Id="rId9" Type="http://schemas.openxmlformats.org/officeDocument/2006/relationships/slide" Target="slide242.xml"/><Relationship Id="rId14" Type="http://schemas.openxmlformats.org/officeDocument/2006/relationships/slide" Target="slide248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385.emf"/><Relationship Id="rId4" Type="http://schemas.openxmlformats.org/officeDocument/2006/relationships/image" Target="../media/image384.emf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66.jpg"/><Relationship Id="rId4" Type="http://schemas.openxmlformats.org/officeDocument/2006/relationships/image" Target="../media/image387.emf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66.jpg"/><Relationship Id="rId4" Type="http://schemas.openxmlformats.org/officeDocument/2006/relationships/image" Target="../media/image38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7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66.jpg"/><Relationship Id="rId4" Type="http://schemas.openxmlformats.org/officeDocument/2006/relationships/image" Target="../media/image391.emf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66.jpg"/><Relationship Id="rId4" Type="http://schemas.openxmlformats.org/officeDocument/2006/relationships/image" Target="../media/image393.emf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emf"/><Relationship Id="rId7" Type="http://schemas.openxmlformats.org/officeDocument/2006/relationships/slide" Target="slide1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396.emf"/><Relationship Id="rId4" Type="http://schemas.openxmlformats.org/officeDocument/2006/relationships/image" Target="../media/image395.emf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image" Target="../media/image66.jpg"/><Relationship Id="rId4" Type="http://schemas.openxmlformats.org/officeDocument/2006/relationships/image" Target="../media/image398.emf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66.jpg"/><Relationship Id="rId4" Type="http://schemas.openxmlformats.org/officeDocument/2006/relationships/image" Target="../media/image400.emf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emf"/><Relationship Id="rId7" Type="http://schemas.openxmlformats.org/officeDocument/2006/relationships/slide" Target="slide9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403.emf"/><Relationship Id="rId4" Type="http://schemas.openxmlformats.org/officeDocument/2006/relationships/image" Target="../media/image402.emf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66.jpg"/><Relationship Id="rId4" Type="http://schemas.openxmlformats.org/officeDocument/2006/relationships/image" Target="../media/image405.emf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emf"/><Relationship Id="rId7" Type="http://schemas.openxmlformats.org/officeDocument/2006/relationships/slide" Target="slide14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408.emf"/><Relationship Id="rId4" Type="http://schemas.openxmlformats.org/officeDocument/2006/relationships/image" Target="../media/image407.emf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410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66.jpg"/><Relationship Id="rId4" Type="http://schemas.openxmlformats.org/officeDocument/2006/relationships/image" Target="../media/image409.emf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image" Target="../media/image6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1.xml"/><Relationship Id="rId7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7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image" Target="../media/image66.jpg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66.jpg"/><Relationship Id="rId4" Type="http://schemas.openxmlformats.org/officeDocument/2006/relationships/image" Target="../media/image414.emf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image" Target="../media/image66.jp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image" Target="../media/image66.jpg"/></Relationships>
</file>

<file path=ppt/slides/_rels/slide254.xml.rels><?xml version="1.0" encoding="UTF-8" standalone="yes"?>
<Relationships xmlns="http://schemas.openxmlformats.org/package/2006/relationships"><Relationship Id="rId8" Type="http://schemas.openxmlformats.org/officeDocument/2006/relationships/slide" Target="slide263.xml"/><Relationship Id="rId13" Type="http://schemas.openxmlformats.org/officeDocument/2006/relationships/slide" Target="slide264.xml"/><Relationship Id="rId3" Type="http://schemas.openxmlformats.org/officeDocument/2006/relationships/slide" Target="slide1.xml"/><Relationship Id="rId7" Type="http://schemas.openxmlformats.org/officeDocument/2006/relationships/slide" Target="slide261.xml"/><Relationship Id="rId12" Type="http://schemas.openxmlformats.org/officeDocument/2006/relationships/slide" Target="slide270.xml"/><Relationship Id="rId2" Type="http://schemas.openxmlformats.org/officeDocument/2006/relationships/slide" Target="slide26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8.xml"/><Relationship Id="rId11" Type="http://schemas.openxmlformats.org/officeDocument/2006/relationships/slide" Target="slide269.xml"/><Relationship Id="rId5" Type="http://schemas.openxmlformats.org/officeDocument/2006/relationships/slide" Target="slide257.xml"/><Relationship Id="rId10" Type="http://schemas.openxmlformats.org/officeDocument/2006/relationships/slide" Target="slide268.xml"/><Relationship Id="rId4" Type="http://schemas.openxmlformats.org/officeDocument/2006/relationships/slide" Target="slide255.xml"/><Relationship Id="rId9" Type="http://schemas.openxmlformats.org/officeDocument/2006/relationships/slide" Target="slide266.xml"/><Relationship Id="rId14" Type="http://schemas.openxmlformats.org/officeDocument/2006/relationships/image" Target="../media/image127.pn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7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27.pn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20.emf"/><Relationship Id="rId4" Type="http://schemas.openxmlformats.org/officeDocument/2006/relationships/image" Target="../media/image419.emf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422.emf"/><Relationship Id="rId4" Type="http://schemas.openxmlformats.org/officeDocument/2006/relationships/image" Target="../media/image421.emf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7.xml"/><Relationship Id="rId4" Type="http://schemas.openxmlformats.org/officeDocument/2006/relationships/image" Target="../media/image127.pn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7.xml"/><Relationship Id="rId4" Type="http://schemas.openxmlformats.org/officeDocument/2006/relationships/image" Target="../media/image1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1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" Target="slide8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emf"/><Relationship Id="rId7" Type="http://schemas.openxmlformats.org/officeDocument/2006/relationships/slide" Target="slide18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427.emf"/><Relationship Id="rId4" Type="http://schemas.openxmlformats.org/officeDocument/2006/relationships/image" Target="../media/image426.emf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openxmlformats.org/officeDocument/2006/relationships/image" Target="../media/image127.png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9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openxmlformats.org/officeDocument/2006/relationships/image" Target="../media/image127.pn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127.png"/><Relationship Id="rId4" Type="http://schemas.openxmlformats.org/officeDocument/2006/relationships/image" Target="../media/image431.emf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2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127.pn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3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127.pn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4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image" Target="../media/image127.pn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5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image" Target="../media/image127.png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6.emf"/><Relationship Id="rId7" Type="http://schemas.openxmlformats.org/officeDocument/2006/relationships/slide" Target="slide10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438.emf"/><Relationship Id="rId4" Type="http://schemas.openxmlformats.org/officeDocument/2006/relationships/image" Target="../media/image437.emf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9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127.png"/><Relationship Id="rId4" Type="http://schemas.openxmlformats.org/officeDocument/2006/relationships/image" Target="../media/image44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slide" Target="slide8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127.png"/><Relationship Id="rId4" Type="http://schemas.openxmlformats.org/officeDocument/2006/relationships/image" Target="../media/image442.emf"/></Relationships>
</file>

<file path=ppt/slides/_rels/slide271.xml.rels><?xml version="1.0" encoding="UTF-8" standalone="yes"?>
<Relationships xmlns="http://schemas.openxmlformats.org/package/2006/relationships"><Relationship Id="rId8" Type="http://schemas.openxmlformats.org/officeDocument/2006/relationships/slide" Target="slide277.xml"/><Relationship Id="rId13" Type="http://schemas.openxmlformats.org/officeDocument/2006/relationships/slide" Target="slide284.xml"/><Relationship Id="rId18" Type="http://schemas.openxmlformats.org/officeDocument/2006/relationships/image" Target="../media/image66.jpg"/><Relationship Id="rId3" Type="http://schemas.openxmlformats.org/officeDocument/2006/relationships/slide" Target="slide1.xml"/><Relationship Id="rId7" Type="http://schemas.openxmlformats.org/officeDocument/2006/relationships/slide" Target="slide276.xml"/><Relationship Id="rId12" Type="http://schemas.openxmlformats.org/officeDocument/2006/relationships/slide" Target="slide283.xml"/><Relationship Id="rId17" Type="http://schemas.openxmlformats.org/officeDocument/2006/relationships/slide" Target="slide287.xml"/><Relationship Id="rId2" Type="http://schemas.openxmlformats.org/officeDocument/2006/relationships/slide" Target="slide275.xml"/><Relationship Id="rId16" Type="http://schemas.openxmlformats.org/officeDocument/2006/relationships/slide" Target="slide28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74.xml"/><Relationship Id="rId11" Type="http://schemas.openxmlformats.org/officeDocument/2006/relationships/slide" Target="slide281.xml"/><Relationship Id="rId5" Type="http://schemas.openxmlformats.org/officeDocument/2006/relationships/slide" Target="slide273.xml"/><Relationship Id="rId15" Type="http://schemas.openxmlformats.org/officeDocument/2006/relationships/slide" Target="slide278.xml"/><Relationship Id="rId10" Type="http://schemas.openxmlformats.org/officeDocument/2006/relationships/slide" Target="slide280.xml"/><Relationship Id="rId4" Type="http://schemas.openxmlformats.org/officeDocument/2006/relationships/slide" Target="slide272.xml"/><Relationship Id="rId9" Type="http://schemas.openxmlformats.org/officeDocument/2006/relationships/slide" Target="slide279.xml"/><Relationship Id="rId14" Type="http://schemas.openxmlformats.org/officeDocument/2006/relationships/slide" Target="slide285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3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66.jpg"/><Relationship Id="rId4" Type="http://schemas.openxmlformats.org/officeDocument/2006/relationships/image" Target="../media/image444.emf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66.jpg"/><Relationship Id="rId4" Type="http://schemas.openxmlformats.org/officeDocument/2006/relationships/image" Target="../media/image446.emf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66.jpg"/><Relationship Id="rId4" Type="http://schemas.openxmlformats.org/officeDocument/2006/relationships/image" Target="../media/image448.emf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450.emf"/><Relationship Id="rId4" Type="http://schemas.openxmlformats.org/officeDocument/2006/relationships/image" Target="../media/image449.emf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66.jpg"/><Relationship Id="rId4" Type="http://schemas.openxmlformats.org/officeDocument/2006/relationships/image" Target="../media/image452.emf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3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66.jpg"/><Relationship Id="rId4" Type="http://schemas.openxmlformats.org/officeDocument/2006/relationships/image" Target="../media/image454.emf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5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66.jpg"/><Relationship Id="rId4" Type="http://schemas.openxmlformats.org/officeDocument/2006/relationships/image" Target="../media/image456.emf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7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66.jpg"/><Relationship Id="rId4" Type="http://schemas.openxmlformats.org/officeDocument/2006/relationships/image" Target="../media/image45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slide" Target="slide8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9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66.jpg"/><Relationship Id="rId4" Type="http://schemas.openxmlformats.org/officeDocument/2006/relationships/image" Target="../media/image460.emf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image" Target="../media/image66.jp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11.xm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4.emf"/><Relationship Id="rId5" Type="http://schemas.openxmlformats.org/officeDocument/2006/relationships/image" Target="../media/image463.emf"/><Relationship Id="rId4" Type="http://schemas.openxmlformats.org/officeDocument/2006/relationships/image" Target="../media/image462.emf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66.jpg"/><Relationship Id="rId4" Type="http://schemas.openxmlformats.org/officeDocument/2006/relationships/image" Target="../media/image466.emf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7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66.jpg"/><Relationship Id="rId4" Type="http://schemas.openxmlformats.org/officeDocument/2006/relationships/image" Target="../media/image468.png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66.jpg"/><Relationship Id="rId4" Type="http://schemas.openxmlformats.org/officeDocument/2006/relationships/image" Target="../media/image470.emf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13.xml"/><Relationship Id="rId2" Type="http://schemas.openxmlformats.org/officeDocument/2006/relationships/image" Target="../media/image47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473.emf"/><Relationship Id="rId4" Type="http://schemas.openxmlformats.org/officeDocument/2006/relationships/image" Target="../media/image472.emf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4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image" Target="../media/image66.jpg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5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image" Target="../media/image66.jpg"/></Relationships>
</file>

<file path=ppt/slides/_rels/slide289.xml.rels><?xml version="1.0" encoding="UTF-8" standalone="yes"?>
<Relationships xmlns="http://schemas.openxmlformats.org/package/2006/relationships"><Relationship Id="rId8" Type="http://schemas.openxmlformats.org/officeDocument/2006/relationships/slide" Target="slide297.xml"/><Relationship Id="rId13" Type="http://schemas.openxmlformats.org/officeDocument/2006/relationships/slide" Target="slide298.xml"/><Relationship Id="rId3" Type="http://schemas.openxmlformats.org/officeDocument/2006/relationships/slide" Target="slide1.xml"/><Relationship Id="rId7" Type="http://schemas.openxmlformats.org/officeDocument/2006/relationships/slide" Target="slide295.xml"/><Relationship Id="rId12" Type="http://schemas.openxmlformats.org/officeDocument/2006/relationships/slide" Target="slide303.xml"/><Relationship Id="rId2" Type="http://schemas.openxmlformats.org/officeDocument/2006/relationships/slide" Target="slide29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3.xml"/><Relationship Id="rId11" Type="http://schemas.openxmlformats.org/officeDocument/2006/relationships/slide" Target="slide301.xml"/><Relationship Id="rId5" Type="http://schemas.openxmlformats.org/officeDocument/2006/relationships/slide" Target="slide292.xml"/><Relationship Id="rId10" Type="http://schemas.openxmlformats.org/officeDocument/2006/relationships/slide" Target="slide300.xml"/><Relationship Id="rId4" Type="http://schemas.openxmlformats.org/officeDocument/2006/relationships/slide" Target="slide290.xml"/><Relationship Id="rId9" Type="http://schemas.openxmlformats.org/officeDocument/2006/relationships/slide" Target="slide299.xml"/><Relationship Id="rId14" Type="http://schemas.openxmlformats.org/officeDocument/2006/relationships/image" Target="../media/image1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slide" Target="slide8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6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27.png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7.emf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27.png"/><Relationship Id="rId4" Type="http://schemas.openxmlformats.org/officeDocument/2006/relationships/image" Target="../media/image478.emf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9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127.png"/><Relationship Id="rId4" Type="http://schemas.openxmlformats.org/officeDocument/2006/relationships/image" Target="../media/image480.emf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127.png"/><Relationship Id="rId4" Type="http://schemas.openxmlformats.org/officeDocument/2006/relationships/image" Target="../media/image482.emf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slide" Target="slide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484.emf"/><Relationship Id="rId4" Type="http://schemas.openxmlformats.org/officeDocument/2006/relationships/image" Target="../media/image483.emf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5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openxmlformats.org/officeDocument/2006/relationships/image" Target="../media/image127.png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6.emf"/><Relationship Id="rId7" Type="http://schemas.openxmlformats.org/officeDocument/2006/relationships/slide" Target="slide15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488.emf"/><Relationship Id="rId4" Type="http://schemas.openxmlformats.org/officeDocument/2006/relationships/image" Target="../media/image487.emf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9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127.png"/><Relationship Id="rId4" Type="http://schemas.openxmlformats.org/officeDocument/2006/relationships/image" Target="../media/image490.emf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127.png"/><Relationship Id="rId4" Type="http://schemas.openxmlformats.org/officeDocument/2006/relationships/image" Target="../media/image492.emf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slide" Target="slide19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494.emf"/><Relationship Id="rId4" Type="http://schemas.openxmlformats.org/officeDocument/2006/relationships/image" Target="../media/image49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36.xml"/><Relationship Id="rId13" Type="http://schemas.openxmlformats.org/officeDocument/2006/relationships/slide" Target="slide289.xml"/><Relationship Id="rId18" Type="http://schemas.openxmlformats.org/officeDocument/2006/relationships/slide" Target="slide1.xml"/><Relationship Id="rId3" Type="http://schemas.openxmlformats.org/officeDocument/2006/relationships/slide" Target="slide86.xml"/><Relationship Id="rId21" Type="http://schemas.openxmlformats.org/officeDocument/2006/relationships/slide" Target="slide343.xml"/><Relationship Id="rId7" Type="http://schemas.openxmlformats.org/officeDocument/2006/relationships/slide" Target="slide127.xml"/><Relationship Id="rId12" Type="http://schemas.openxmlformats.org/officeDocument/2006/relationships/slide" Target="slide271.xml"/><Relationship Id="rId17" Type="http://schemas.openxmlformats.org/officeDocument/2006/relationships/slide" Target="slide325.xml"/><Relationship Id="rId2" Type="http://schemas.openxmlformats.org/officeDocument/2006/relationships/slide" Target="slide60.xml"/><Relationship Id="rId16" Type="http://schemas.openxmlformats.org/officeDocument/2006/relationships/slide" Target="slide304.xml"/><Relationship Id="rId20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0.xml"/><Relationship Id="rId11" Type="http://schemas.openxmlformats.org/officeDocument/2006/relationships/slide" Target="slide155.xml"/><Relationship Id="rId5" Type="http://schemas.openxmlformats.org/officeDocument/2006/relationships/slide" Target="slide220.xml"/><Relationship Id="rId15" Type="http://schemas.openxmlformats.org/officeDocument/2006/relationships/slide" Target="slide186.xml"/><Relationship Id="rId10" Type="http://schemas.openxmlformats.org/officeDocument/2006/relationships/slide" Target="slide140.xml"/><Relationship Id="rId19" Type="http://schemas.openxmlformats.org/officeDocument/2006/relationships/slide" Target="slide2.xml"/><Relationship Id="rId4" Type="http://schemas.openxmlformats.org/officeDocument/2006/relationships/slide" Target="slide202.xml"/><Relationship Id="rId9" Type="http://schemas.openxmlformats.org/officeDocument/2006/relationships/slide" Target="slide254.xml"/><Relationship Id="rId14" Type="http://schemas.openxmlformats.org/officeDocument/2006/relationships/slide" Target="slide17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2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" Target="slide9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5.emf"/><Relationship Id="rId7" Type="http://schemas.openxmlformats.org/officeDocument/2006/relationships/slide" Target="slide17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497.emf"/><Relationship Id="rId4" Type="http://schemas.openxmlformats.org/officeDocument/2006/relationships/image" Target="../media/image496.emf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27.png"/><Relationship Id="rId4" Type="http://schemas.openxmlformats.org/officeDocument/2006/relationships/image" Target="../media/image498.emf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9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18.xml"/><Relationship Id="rId4" Type="http://schemas.openxmlformats.org/officeDocument/2006/relationships/image" Target="../media/image127.png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127.png"/><Relationship Id="rId4" Type="http://schemas.openxmlformats.org/officeDocument/2006/relationships/image" Target="../media/image501.emf"/></Relationships>
</file>

<file path=ppt/slides/_rels/slide304.xml.rels><?xml version="1.0" encoding="UTF-8" standalone="yes"?>
<Relationships xmlns="http://schemas.openxmlformats.org/package/2006/relationships"><Relationship Id="rId8" Type="http://schemas.openxmlformats.org/officeDocument/2006/relationships/slide" Target="slide311.xml"/><Relationship Id="rId13" Type="http://schemas.openxmlformats.org/officeDocument/2006/relationships/slide" Target="slide318.xml"/><Relationship Id="rId18" Type="http://schemas.openxmlformats.org/officeDocument/2006/relationships/image" Target="../media/image66.jpg"/><Relationship Id="rId3" Type="http://schemas.openxmlformats.org/officeDocument/2006/relationships/slide" Target="slide309.xml"/><Relationship Id="rId7" Type="http://schemas.openxmlformats.org/officeDocument/2006/relationships/slide" Target="slide308.xml"/><Relationship Id="rId12" Type="http://schemas.openxmlformats.org/officeDocument/2006/relationships/slide" Target="slide317.xml"/><Relationship Id="rId17" Type="http://schemas.openxmlformats.org/officeDocument/2006/relationships/slide" Target="slide324.xml"/><Relationship Id="rId2" Type="http://schemas.openxmlformats.org/officeDocument/2006/relationships/slide" Target="slide323.xml"/><Relationship Id="rId16" Type="http://schemas.openxmlformats.org/officeDocument/2006/relationships/slide" Target="slide3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7.xml"/><Relationship Id="rId11" Type="http://schemas.openxmlformats.org/officeDocument/2006/relationships/slide" Target="slide316.xml"/><Relationship Id="rId5" Type="http://schemas.openxmlformats.org/officeDocument/2006/relationships/slide" Target="slide305.xml"/><Relationship Id="rId15" Type="http://schemas.openxmlformats.org/officeDocument/2006/relationships/slide" Target="slide321.xml"/><Relationship Id="rId10" Type="http://schemas.openxmlformats.org/officeDocument/2006/relationships/slide" Target="slide315.xml"/><Relationship Id="rId4" Type="http://schemas.openxmlformats.org/officeDocument/2006/relationships/slide" Target="slide1.xml"/><Relationship Id="rId9" Type="http://schemas.openxmlformats.org/officeDocument/2006/relationships/slide" Target="slide312.xml"/><Relationship Id="rId14" Type="http://schemas.openxmlformats.org/officeDocument/2006/relationships/slide" Target="slide320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3.png"/><Relationship Id="rId5" Type="http://schemas.openxmlformats.org/officeDocument/2006/relationships/image" Target="../media/image502.png"/><Relationship Id="rId4" Type="http://schemas.openxmlformats.org/officeDocument/2006/relationships/slide" Target="slide5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4.png"/><Relationship Id="rId4" Type="http://schemas.openxmlformats.org/officeDocument/2006/relationships/slide" Target="slide5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50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6.png"/><Relationship Id="rId5" Type="http://schemas.openxmlformats.org/officeDocument/2006/relationships/image" Target="../media/image505.png"/><Relationship Id="rId4" Type="http://schemas.openxmlformats.org/officeDocument/2006/relationships/slide" Target="slide16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510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9.png"/><Relationship Id="rId5" Type="http://schemas.openxmlformats.org/officeDocument/2006/relationships/image" Target="../media/image508.png"/><Relationship Id="rId4" Type="http://schemas.openxmlformats.org/officeDocument/2006/relationships/slide" Target="slide8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2.png"/><Relationship Id="rId5" Type="http://schemas.openxmlformats.org/officeDocument/2006/relationships/image" Target="../media/image511.png"/><Relationship Id="rId4" Type="http://schemas.openxmlformats.org/officeDocument/2006/relationships/slide" Target="slide1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4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9.xml"/><Relationship Id="rId4" Type="http://schemas.openxmlformats.org/officeDocument/2006/relationships/slide" Target="slide1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3.png"/><Relationship Id="rId4" Type="http://schemas.openxmlformats.org/officeDocument/2006/relationships/slide" Target="slide18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51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5.png"/><Relationship Id="rId5" Type="http://schemas.openxmlformats.org/officeDocument/2006/relationships/image" Target="../media/image514.png"/><Relationship Id="rId4" Type="http://schemas.openxmlformats.org/officeDocument/2006/relationships/slide" Target="slide14.xml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519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8.png"/><Relationship Id="rId5" Type="http://schemas.openxmlformats.org/officeDocument/2006/relationships/image" Target="../media/image517.png"/><Relationship Id="rId4" Type="http://schemas.openxmlformats.org/officeDocument/2006/relationships/slide" Target="slide17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1.png"/><Relationship Id="rId5" Type="http://schemas.openxmlformats.org/officeDocument/2006/relationships/image" Target="../media/image520.png"/><Relationship Id="rId4" Type="http://schemas.openxmlformats.org/officeDocument/2006/relationships/slide" Target="slide8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3.png"/><Relationship Id="rId5" Type="http://schemas.openxmlformats.org/officeDocument/2006/relationships/image" Target="../media/image522.png"/><Relationship Id="rId4" Type="http://schemas.openxmlformats.org/officeDocument/2006/relationships/slide" Target="slide8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52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5.png"/><Relationship Id="rId5" Type="http://schemas.openxmlformats.org/officeDocument/2006/relationships/image" Target="../media/image524.png"/><Relationship Id="rId4" Type="http://schemas.openxmlformats.org/officeDocument/2006/relationships/slide" Target="slide5.xml"/></Relationships>
</file>

<file path=ppt/slides/_rels/slide3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66.jpg"/><Relationship Id="rId7" Type="http://schemas.openxmlformats.org/officeDocument/2006/relationships/image" Target="../media/image529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8.png"/><Relationship Id="rId5" Type="http://schemas.openxmlformats.org/officeDocument/2006/relationships/image" Target="../media/image527.png"/><Relationship Id="rId4" Type="http://schemas.openxmlformats.org/officeDocument/2006/relationships/slide" Target="slide14.xml"/><Relationship Id="rId9" Type="http://schemas.openxmlformats.org/officeDocument/2006/relationships/image" Target="../media/image531.png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53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3.png"/><Relationship Id="rId5" Type="http://schemas.openxmlformats.org/officeDocument/2006/relationships/image" Target="../media/image532.png"/><Relationship Id="rId4" Type="http://schemas.openxmlformats.org/officeDocument/2006/relationships/slide" Target="slide10.xml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5.png"/><Relationship Id="rId4" Type="http://schemas.openxmlformats.org/officeDocument/2006/relationships/slide" Target="slide17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5.png"/><Relationship Id="rId2" Type="http://schemas.openxmlformats.org/officeDocument/2006/relationships/image" Target="../media/image5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66.jpg"/><Relationship Id="rId4" Type="http://schemas.openxmlformats.org/officeDocument/2006/relationships/slide" Target="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slide" Target="slide10.xml"/></Relationships>
</file>

<file path=ppt/slides/_rels/slide3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slide" Target="slide1.xml"/><Relationship Id="rId7" Type="http://schemas.openxmlformats.org/officeDocument/2006/relationships/image" Target="../media/image539.png"/><Relationship Id="rId2" Type="http://schemas.openxmlformats.org/officeDocument/2006/relationships/image" Target="../media/image5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8.png"/><Relationship Id="rId5" Type="http://schemas.openxmlformats.org/officeDocument/2006/relationships/slide" Target="slide14.xml"/><Relationship Id="rId4" Type="http://schemas.openxmlformats.org/officeDocument/2006/relationships/image" Target="../media/image66.jpg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2.png"/><Relationship Id="rId5" Type="http://schemas.openxmlformats.org/officeDocument/2006/relationships/image" Target="../media/image541.png"/><Relationship Id="rId4" Type="http://schemas.openxmlformats.org/officeDocument/2006/relationships/slide" Target="slide12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54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4.png"/><Relationship Id="rId5" Type="http://schemas.openxmlformats.org/officeDocument/2006/relationships/image" Target="../media/image543.png"/><Relationship Id="rId4" Type="http://schemas.openxmlformats.org/officeDocument/2006/relationships/slide" Target="slide12.xml"/></Relationships>
</file>

<file path=ppt/slides/_rels/slide3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9.png"/><Relationship Id="rId3" Type="http://schemas.openxmlformats.org/officeDocument/2006/relationships/image" Target="../media/image66.jpg"/><Relationship Id="rId7" Type="http://schemas.openxmlformats.org/officeDocument/2006/relationships/image" Target="../media/image548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7.png"/><Relationship Id="rId5" Type="http://schemas.openxmlformats.org/officeDocument/2006/relationships/image" Target="../media/image546.png"/><Relationship Id="rId4" Type="http://schemas.openxmlformats.org/officeDocument/2006/relationships/slide" Target="slide10.xml"/></Relationships>
</file>

<file path=ppt/slides/_rels/slide3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3.png"/><Relationship Id="rId3" Type="http://schemas.openxmlformats.org/officeDocument/2006/relationships/slide" Target="slide7.xml"/><Relationship Id="rId7" Type="http://schemas.openxmlformats.org/officeDocument/2006/relationships/image" Target="../media/image55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551.png"/><Relationship Id="rId4" Type="http://schemas.openxmlformats.org/officeDocument/2006/relationships/image" Target="../media/image550.png"/></Relationships>
</file>

<file path=ppt/slides/_rels/slide325.xml.rels><?xml version="1.0" encoding="UTF-8" standalone="yes"?>
<Relationships xmlns="http://schemas.openxmlformats.org/package/2006/relationships"><Relationship Id="rId8" Type="http://schemas.openxmlformats.org/officeDocument/2006/relationships/slide" Target="slide331.xml"/><Relationship Id="rId13" Type="http://schemas.openxmlformats.org/officeDocument/2006/relationships/slide" Target="slide340.xml"/><Relationship Id="rId3" Type="http://schemas.openxmlformats.org/officeDocument/2006/relationships/image" Target="../media/image127.png"/><Relationship Id="rId7" Type="http://schemas.openxmlformats.org/officeDocument/2006/relationships/slide" Target="slide329.xml"/><Relationship Id="rId12" Type="http://schemas.openxmlformats.org/officeDocument/2006/relationships/slide" Target="slide339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8.xml"/><Relationship Id="rId11" Type="http://schemas.openxmlformats.org/officeDocument/2006/relationships/slide" Target="slide338.xml"/><Relationship Id="rId5" Type="http://schemas.openxmlformats.org/officeDocument/2006/relationships/slide" Target="slide326.xml"/><Relationship Id="rId15" Type="http://schemas.openxmlformats.org/officeDocument/2006/relationships/slide" Target="slide335.xml"/><Relationship Id="rId10" Type="http://schemas.openxmlformats.org/officeDocument/2006/relationships/slide" Target="slide337.xml"/><Relationship Id="rId4" Type="http://schemas.openxmlformats.org/officeDocument/2006/relationships/slide" Target="slide330.xml"/><Relationship Id="rId9" Type="http://schemas.openxmlformats.org/officeDocument/2006/relationships/slide" Target="slide334.xml"/><Relationship Id="rId14" Type="http://schemas.openxmlformats.org/officeDocument/2006/relationships/slide" Target="slide341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5.png"/><Relationship Id="rId5" Type="http://schemas.openxmlformats.org/officeDocument/2006/relationships/image" Target="../media/image554.png"/><Relationship Id="rId4" Type="http://schemas.openxmlformats.org/officeDocument/2006/relationships/image" Target="../media/image127.png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6.png"/><Relationship Id="rId4" Type="http://schemas.openxmlformats.org/officeDocument/2006/relationships/image" Target="../media/image127.png"/></Relationships>
</file>

<file path=ppt/slides/_rels/slide3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slide" Target="slide15.xml"/><Relationship Id="rId7" Type="http://schemas.openxmlformats.org/officeDocument/2006/relationships/image" Target="../media/image559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8.png"/><Relationship Id="rId5" Type="http://schemas.openxmlformats.org/officeDocument/2006/relationships/image" Target="../media/image557.png"/><Relationship Id="rId4" Type="http://schemas.openxmlformats.org/officeDocument/2006/relationships/image" Target="../media/image127.png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563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2.png"/><Relationship Id="rId5" Type="http://schemas.openxmlformats.org/officeDocument/2006/relationships/image" Target="../media/image561.png"/><Relationship Id="rId4" Type="http://schemas.openxmlformats.org/officeDocument/2006/relationships/image" Target="../media/image12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slide" Target="slide1.xml"/><Relationship Id="rId7" Type="http://schemas.openxmlformats.org/officeDocument/2006/relationships/image" Target="../media/image2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slide" Target="slide10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56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5.png"/><Relationship Id="rId5" Type="http://schemas.openxmlformats.org/officeDocument/2006/relationships/image" Target="../media/image564.png"/><Relationship Id="rId4" Type="http://schemas.openxmlformats.org/officeDocument/2006/relationships/image" Target="../media/image127.png"/></Relationships>
</file>

<file path=ppt/slides/_rels/slide3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13" Type="http://schemas.openxmlformats.org/officeDocument/2006/relationships/slide" Target="slide5.xml"/><Relationship Id="rId3" Type="http://schemas.openxmlformats.org/officeDocument/2006/relationships/slide" Target="slide18.xml"/><Relationship Id="rId7" Type="http://schemas.openxmlformats.org/officeDocument/2006/relationships/image" Target="../media/image569.png"/><Relationship Id="rId12" Type="http://schemas.openxmlformats.org/officeDocument/2006/relationships/image" Target="../media/image57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8.png"/><Relationship Id="rId11" Type="http://schemas.openxmlformats.org/officeDocument/2006/relationships/image" Target="../media/image573.png"/><Relationship Id="rId5" Type="http://schemas.openxmlformats.org/officeDocument/2006/relationships/image" Target="../media/image567.png"/><Relationship Id="rId10" Type="http://schemas.openxmlformats.org/officeDocument/2006/relationships/image" Target="../media/image572.png"/><Relationship Id="rId4" Type="http://schemas.openxmlformats.org/officeDocument/2006/relationships/image" Target="../media/image127.png"/><Relationship Id="rId9" Type="http://schemas.openxmlformats.org/officeDocument/2006/relationships/image" Target="../media/image571.png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18.xml"/><Relationship Id="rId4" Type="http://schemas.openxmlformats.org/officeDocument/2006/relationships/image" Target="../media/image575.png"/></Relationships>
</file>

<file path=ppt/slides/_rels/slide3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8.png"/><Relationship Id="rId3" Type="http://schemas.openxmlformats.org/officeDocument/2006/relationships/image" Target="../media/image127.png"/><Relationship Id="rId7" Type="http://schemas.openxmlformats.org/officeDocument/2006/relationships/image" Target="../media/image57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6.png"/><Relationship Id="rId5" Type="http://schemas.openxmlformats.org/officeDocument/2006/relationships/slide" Target="slide5.xml"/><Relationship Id="rId4" Type="http://schemas.openxmlformats.org/officeDocument/2006/relationships/slide" Target="slide18.xml"/></Relationships>
</file>

<file path=ppt/slides/_rels/slide3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1.png"/><Relationship Id="rId3" Type="http://schemas.openxmlformats.org/officeDocument/2006/relationships/slide" Target="slide12.xml"/><Relationship Id="rId7" Type="http://schemas.openxmlformats.org/officeDocument/2006/relationships/slide" Target="slide1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5" Type="http://schemas.openxmlformats.org/officeDocument/2006/relationships/image" Target="../media/image579.png"/><Relationship Id="rId4" Type="http://schemas.openxmlformats.org/officeDocument/2006/relationships/image" Target="../media/image127.png"/><Relationship Id="rId9" Type="http://schemas.openxmlformats.org/officeDocument/2006/relationships/image" Target="../media/image582.png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slide" Target="slide7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4.png"/><Relationship Id="rId5" Type="http://schemas.openxmlformats.org/officeDocument/2006/relationships/image" Target="../media/image583.png"/><Relationship Id="rId4" Type="http://schemas.openxmlformats.org/officeDocument/2006/relationships/image" Target="../media/image127.png"/></Relationships>
</file>

<file path=ppt/slides/_rels/slide3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7.png"/><Relationship Id="rId3" Type="http://schemas.openxmlformats.org/officeDocument/2006/relationships/slide" Target="slide19.xml"/><Relationship Id="rId7" Type="http://schemas.openxmlformats.org/officeDocument/2006/relationships/image" Target="../media/image58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5.png"/><Relationship Id="rId5" Type="http://schemas.openxmlformats.org/officeDocument/2006/relationships/slide" Target="slide7.xml"/><Relationship Id="rId4" Type="http://schemas.openxmlformats.org/officeDocument/2006/relationships/image" Target="../media/image127.png"/></Relationships>
</file>

<file path=ppt/slides/_rels/slide3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1.png"/><Relationship Id="rId3" Type="http://schemas.openxmlformats.org/officeDocument/2006/relationships/slide" Target="slide1.xml"/><Relationship Id="rId7" Type="http://schemas.openxmlformats.org/officeDocument/2006/relationships/image" Target="../media/image590.png"/><Relationship Id="rId2" Type="http://schemas.openxmlformats.org/officeDocument/2006/relationships/image" Target="../media/image5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9.png"/><Relationship Id="rId5" Type="http://schemas.openxmlformats.org/officeDocument/2006/relationships/image" Target="../media/image127.png"/><Relationship Id="rId4" Type="http://schemas.openxmlformats.org/officeDocument/2006/relationships/slide" Target="slide13.xml"/></Relationships>
</file>

<file path=ppt/slides/_rels/slide3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5.png"/><Relationship Id="rId3" Type="http://schemas.openxmlformats.org/officeDocument/2006/relationships/slide" Target="slide9.xml"/><Relationship Id="rId7" Type="http://schemas.openxmlformats.org/officeDocument/2006/relationships/image" Target="../media/image59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3.png"/><Relationship Id="rId5" Type="http://schemas.openxmlformats.org/officeDocument/2006/relationships/image" Target="../media/image592.png"/><Relationship Id="rId4" Type="http://schemas.openxmlformats.org/officeDocument/2006/relationships/image" Target="../media/image127.png"/></Relationships>
</file>

<file path=ppt/slides/_rels/slide3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9.png"/><Relationship Id="rId3" Type="http://schemas.openxmlformats.org/officeDocument/2006/relationships/slide" Target="slide1.xml"/><Relationship Id="rId7" Type="http://schemas.openxmlformats.org/officeDocument/2006/relationships/image" Target="../media/image598.png"/><Relationship Id="rId2" Type="http://schemas.openxmlformats.org/officeDocument/2006/relationships/image" Target="../media/image5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7.png"/><Relationship Id="rId5" Type="http://schemas.openxmlformats.org/officeDocument/2006/relationships/image" Target="../media/image127.png"/><Relationship Id="rId4" Type="http://schemas.openxmlformats.org/officeDocument/2006/relationships/slide" Target="slide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slide" Target="slide11.xml"/></Relationships>
</file>

<file path=ppt/slides/_rels/slide3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3.png"/><Relationship Id="rId3" Type="http://schemas.openxmlformats.org/officeDocument/2006/relationships/slide" Target="slide17.xml"/><Relationship Id="rId7" Type="http://schemas.openxmlformats.org/officeDocument/2006/relationships/image" Target="../media/image60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1.png"/><Relationship Id="rId5" Type="http://schemas.openxmlformats.org/officeDocument/2006/relationships/image" Target="../media/image600.png"/><Relationship Id="rId4" Type="http://schemas.openxmlformats.org/officeDocument/2006/relationships/image" Target="../media/image127.png"/></Relationships>
</file>

<file path=ppt/slides/_rels/slide3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7.png"/><Relationship Id="rId3" Type="http://schemas.openxmlformats.org/officeDocument/2006/relationships/slide" Target="slide18.xml"/><Relationship Id="rId7" Type="http://schemas.openxmlformats.org/officeDocument/2006/relationships/image" Target="../media/image606.png"/><Relationship Id="rId12" Type="http://schemas.openxmlformats.org/officeDocument/2006/relationships/image" Target="../media/image61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5.png"/><Relationship Id="rId11" Type="http://schemas.openxmlformats.org/officeDocument/2006/relationships/image" Target="../media/image610.png"/><Relationship Id="rId5" Type="http://schemas.openxmlformats.org/officeDocument/2006/relationships/image" Target="../media/image604.png"/><Relationship Id="rId10" Type="http://schemas.openxmlformats.org/officeDocument/2006/relationships/image" Target="../media/image609.png"/><Relationship Id="rId4" Type="http://schemas.openxmlformats.org/officeDocument/2006/relationships/image" Target="../media/image127.png"/><Relationship Id="rId9" Type="http://schemas.openxmlformats.org/officeDocument/2006/relationships/image" Target="../media/image608.png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slide" Target="slide1.xml"/><Relationship Id="rId4" Type="http://schemas.openxmlformats.org/officeDocument/2006/relationships/image" Target="../media/image613.png"/></Relationships>
</file>

<file path=ppt/slides/_rels/slide343.xml.rels><?xml version="1.0" encoding="UTF-8" standalone="yes"?>
<Relationships xmlns="http://schemas.openxmlformats.org/package/2006/relationships"><Relationship Id="rId8" Type="http://schemas.openxmlformats.org/officeDocument/2006/relationships/slide" Target="slide349.xml"/><Relationship Id="rId3" Type="http://schemas.openxmlformats.org/officeDocument/2006/relationships/slide" Target="slide346.xml"/><Relationship Id="rId7" Type="http://schemas.openxmlformats.org/officeDocument/2006/relationships/slide" Target="slide58.xml"/><Relationship Id="rId2" Type="http://schemas.openxmlformats.org/officeDocument/2006/relationships/slide" Target="slide34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348.xml"/><Relationship Id="rId4" Type="http://schemas.openxmlformats.org/officeDocument/2006/relationships/slide" Target="slide347.xm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4.png"/><Relationship Id="rId4" Type="http://schemas.openxmlformats.org/officeDocument/2006/relationships/slide" Target="slide8.xml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image" Target="../media/image615.png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7.png"/><Relationship Id="rId5" Type="http://schemas.openxmlformats.org/officeDocument/2006/relationships/image" Target="../media/image616.png"/><Relationship Id="rId4" Type="http://schemas.openxmlformats.org/officeDocument/2006/relationships/slide" Target="slide8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8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image" Target="../media/image66.jpg"/><Relationship Id="rId4" Type="http://schemas.openxmlformats.org/officeDocument/2006/relationships/image" Target="../media/image619.png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5" Type="http://schemas.openxmlformats.org/officeDocument/2006/relationships/image" Target="../media/image4880.png"/><Relationship Id="rId4" Type="http://schemas.openxmlformats.org/officeDocument/2006/relationships/slide" Target="slide11.xml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623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2.png"/><Relationship Id="rId5" Type="http://schemas.openxmlformats.org/officeDocument/2006/relationships/image" Target="../media/image621.png"/><Relationship Id="rId4" Type="http://schemas.openxmlformats.org/officeDocument/2006/relationships/image" Target="../media/image6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slide" Target="slide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slide" Target="slide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slide" Target="slide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slide" Target="slide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53.xml"/><Relationship Id="rId18" Type="http://schemas.openxmlformats.org/officeDocument/2006/relationships/slide" Target="slide44.xml"/><Relationship Id="rId3" Type="http://schemas.openxmlformats.org/officeDocument/2006/relationships/slide" Target="slide2.xml"/><Relationship Id="rId7" Type="http://schemas.openxmlformats.org/officeDocument/2006/relationships/slide" Target="slide58.xml"/><Relationship Id="rId12" Type="http://schemas.openxmlformats.org/officeDocument/2006/relationships/slide" Target="slide35.xml"/><Relationship Id="rId17" Type="http://schemas.openxmlformats.org/officeDocument/2006/relationships/slide" Target="slide48.xml"/><Relationship Id="rId2" Type="http://schemas.openxmlformats.org/officeDocument/2006/relationships/slide" Target="slide1.xml"/><Relationship Id="rId16" Type="http://schemas.openxmlformats.org/officeDocument/2006/relationships/slide" Target="slide5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2.xml"/><Relationship Id="rId11" Type="http://schemas.openxmlformats.org/officeDocument/2006/relationships/slide" Target="slide26.xml"/><Relationship Id="rId5" Type="http://schemas.openxmlformats.org/officeDocument/2006/relationships/slide" Target="slide32.xml"/><Relationship Id="rId15" Type="http://schemas.openxmlformats.org/officeDocument/2006/relationships/slide" Target="slide40.xml"/><Relationship Id="rId10" Type="http://schemas.openxmlformats.org/officeDocument/2006/relationships/slide" Target="slide59.xml"/><Relationship Id="rId4" Type="http://schemas.openxmlformats.org/officeDocument/2006/relationships/slide" Target="slide20.xml"/><Relationship Id="rId9" Type="http://schemas.openxmlformats.org/officeDocument/2006/relationships/slide" Target="slide34.xml"/><Relationship Id="rId14" Type="http://schemas.openxmlformats.org/officeDocument/2006/relationships/slide" Target="slide3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slide" Target="slide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slide" Target="slide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slide" Target="slide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slide" Target="slide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slide" Target="slide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slide" Target="slide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slide" Target="slide15.xml"/><Relationship Id="rId4" Type="http://schemas.openxmlformats.org/officeDocument/2006/relationships/slide" Target="slide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slide" Target="slide1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" Target="slide1.xml"/><Relationship Id="rId7" Type="http://schemas.openxmlformats.org/officeDocument/2006/relationships/image" Target="../media/image4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" Target="slide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28.xml"/><Relationship Id="rId13" Type="http://schemas.openxmlformats.org/officeDocument/2006/relationships/slide" Target="slide145.xml"/><Relationship Id="rId18" Type="http://schemas.openxmlformats.org/officeDocument/2006/relationships/slide" Target="slide301.xml"/><Relationship Id="rId3" Type="http://schemas.openxmlformats.org/officeDocument/2006/relationships/slide" Target="slide65.xml"/><Relationship Id="rId21" Type="http://schemas.openxmlformats.org/officeDocument/2006/relationships/slide" Target="slide331.xml"/><Relationship Id="rId7" Type="http://schemas.openxmlformats.org/officeDocument/2006/relationships/slide" Target="slide278.xml"/><Relationship Id="rId12" Type="http://schemas.openxmlformats.org/officeDocument/2006/relationships/slide" Target="slide56.xml"/><Relationship Id="rId17" Type="http://schemas.openxmlformats.org/officeDocument/2006/relationships/slide" Target="slide178.xml"/><Relationship Id="rId2" Type="http://schemas.openxmlformats.org/officeDocument/2006/relationships/slide" Target="slide237.xml"/><Relationship Id="rId16" Type="http://schemas.openxmlformats.org/officeDocument/2006/relationships/slide" Target="slide255.xml"/><Relationship Id="rId20" Type="http://schemas.openxmlformats.org/officeDocument/2006/relationships/slide" Target="slide3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50.xml"/><Relationship Id="rId11" Type="http://schemas.openxmlformats.org/officeDocument/2006/relationships/slide" Target="slide2.xml"/><Relationship Id="rId5" Type="http://schemas.openxmlformats.org/officeDocument/2006/relationships/slide" Target="slide162.xml"/><Relationship Id="rId15" Type="http://schemas.openxmlformats.org/officeDocument/2006/relationships/slide" Target="slide221.xml"/><Relationship Id="rId10" Type="http://schemas.openxmlformats.org/officeDocument/2006/relationships/slide" Target="slide88.xml"/><Relationship Id="rId19" Type="http://schemas.openxmlformats.org/officeDocument/2006/relationships/slide" Target="slide305.xml"/><Relationship Id="rId4" Type="http://schemas.openxmlformats.org/officeDocument/2006/relationships/slide" Target="slide211.xml"/><Relationship Id="rId9" Type="http://schemas.openxmlformats.org/officeDocument/2006/relationships/slide" Target="slide290.xml"/><Relationship Id="rId14" Type="http://schemas.openxmlformats.org/officeDocument/2006/relationships/slide" Target="slide28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slide" Target="slide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slide" Target="slide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4.png"/><Relationship Id="rId4" Type="http://schemas.openxmlformats.org/officeDocument/2006/relationships/slide" Target="slide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slide" Target="slide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slide" Target="slide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4" Type="http://schemas.openxmlformats.org/officeDocument/2006/relationships/slide" Target="slide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slide" Target="slide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slide" Target="slide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slide" Target="slide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slide" Target="slide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1.xml"/><Relationship Id="rId13" Type="http://schemas.openxmlformats.org/officeDocument/2006/relationships/slide" Target="slide2.xml"/><Relationship Id="rId18" Type="http://schemas.openxmlformats.org/officeDocument/2006/relationships/slide" Target="slide148.xml"/><Relationship Id="rId3" Type="http://schemas.openxmlformats.org/officeDocument/2006/relationships/slide" Target="slide190.xml"/><Relationship Id="rId7" Type="http://schemas.openxmlformats.org/officeDocument/2006/relationships/slide" Target="slide294.xml"/><Relationship Id="rId12" Type="http://schemas.openxmlformats.org/officeDocument/2006/relationships/slide" Target="slide223.xml"/><Relationship Id="rId17" Type="http://schemas.openxmlformats.org/officeDocument/2006/relationships/slide" Target="slide79.xml"/><Relationship Id="rId2" Type="http://schemas.openxmlformats.org/officeDocument/2006/relationships/slide" Target="slide257.xml"/><Relationship Id="rId16" Type="http://schemas.openxmlformats.org/officeDocument/2006/relationships/slide" Target="slide210.xml"/><Relationship Id="rId20" Type="http://schemas.openxmlformats.org/officeDocument/2006/relationships/slide" Target="slide33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75.xml"/><Relationship Id="rId11" Type="http://schemas.openxmlformats.org/officeDocument/2006/relationships/slide" Target="slide248.xml"/><Relationship Id="rId5" Type="http://schemas.openxmlformats.org/officeDocument/2006/relationships/slide" Target="slide131.xml"/><Relationship Id="rId15" Type="http://schemas.openxmlformats.org/officeDocument/2006/relationships/slide" Target="slide299.xml"/><Relationship Id="rId10" Type="http://schemas.openxmlformats.org/officeDocument/2006/relationships/slide" Target="slide144.xml"/><Relationship Id="rId19" Type="http://schemas.openxmlformats.org/officeDocument/2006/relationships/slide" Target="slide330.xml"/><Relationship Id="rId4" Type="http://schemas.openxmlformats.org/officeDocument/2006/relationships/slide" Target="slide63.xml"/><Relationship Id="rId9" Type="http://schemas.openxmlformats.org/officeDocument/2006/relationships/slide" Target="slide117.xml"/><Relationship Id="rId14" Type="http://schemas.openxmlformats.org/officeDocument/2006/relationships/slide" Target="slide20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66.xml"/><Relationship Id="rId13" Type="http://schemas.openxmlformats.org/officeDocument/2006/relationships/slide" Target="slide73.xml"/><Relationship Id="rId18" Type="http://schemas.openxmlformats.org/officeDocument/2006/relationships/slide" Target="slide79.xml"/><Relationship Id="rId26" Type="http://schemas.openxmlformats.org/officeDocument/2006/relationships/image" Target="../media/image66.jpg"/><Relationship Id="rId3" Type="http://schemas.openxmlformats.org/officeDocument/2006/relationships/slide" Target="slide1.xml"/><Relationship Id="rId21" Type="http://schemas.openxmlformats.org/officeDocument/2006/relationships/slide" Target="slide80.xml"/><Relationship Id="rId7" Type="http://schemas.openxmlformats.org/officeDocument/2006/relationships/slide" Target="slide65.xml"/><Relationship Id="rId12" Type="http://schemas.openxmlformats.org/officeDocument/2006/relationships/slide" Target="slide72.xml"/><Relationship Id="rId17" Type="http://schemas.openxmlformats.org/officeDocument/2006/relationships/slide" Target="slide78.xml"/><Relationship Id="rId25" Type="http://schemas.openxmlformats.org/officeDocument/2006/relationships/slide" Target="slide85.xml"/><Relationship Id="rId2" Type="http://schemas.openxmlformats.org/officeDocument/2006/relationships/slide" Target="slide64.xml"/><Relationship Id="rId16" Type="http://schemas.openxmlformats.org/officeDocument/2006/relationships/slide" Target="slide77.xml"/><Relationship Id="rId20" Type="http://schemas.openxmlformats.org/officeDocument/2006/relationships/slide" Target="slide7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11" Type="http://schemas.openxmlformats.org/officeDocument/2006/relationships/slide" Target="slide71.xml"/><Relationship Id="rId24" Type="http://schemas.openxmlformats.org/officeDocument/2006/relationships/slide" Target="slide84.xml"/><Relationship Id="rId5" Type="http://schemas.openxmlformats.org/officeDocument/2006/relationships/slide" Target="slide62.xml"/><Relationship Id="rId15" Type="http://schemas.openxmlformats.org/officeDocument/2006/relationships/slide" Target="slide76.xml"/><Relationship Id="rId23" Type="http://schemas.openxmlformats.org/officeDocument/2006/relationships/slide" Target="slide82.xml"/><Relationship Id="rId10" Type="http://schemas.openxmlformats.org/officeDocument/2006/relationships/slide" Target="slide69.xml"/><Relationship Id="rId19" Type="http://schemas.openxmlformats.org/officeDocument/2006/relationships/slide" Target="slide67.xml"/><Relationship Id="rId4" Type="http://schemas.openxmlformats.org/officeDocument/2006/relationships/slide" Target="slide61.xml"/><Relationship Id="rId9" Type="http://schemas.openxmlformats.org/officeDocument/2006/relationships/slide" Target="slide68.xml"/><Relationship Id="rId14" Type="http://schemas.openxmlformats.org/officeDocument/2006/relationships/slide" Target="slide75.xml"/><Relationship Id="rId22" Type="http://schemas.openxmlformats.org/officeDocument/2006/relationships/slide" Target="slide8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slide" Target="slide1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66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8.png"/><Relationship Id="rId4" Type="http://schemas.openxmlformats.org/officeDocument/2006/relationships/slide" Target="slide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66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68.png"/><Relationship Id="rId4" Type="http://schemas.openxmlformats.org/officeDocument/2006/relationships/slide" Target="slide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75.png"/><Relationship Id="rId7" Type="http://schemas.openxmlformats.org/officeDocument/2006/relationships/image" Target="../media/image66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68.png"/><Relationship Id="rId4" Type="http://schemas.openxmlformats.org/officeDocument/2006/relationships/slide" Target="slide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5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78.png"/><Relationship Id="rId4" Type="http://schemas.openxmlformats.org/officeDocument/2006/relationships/image" Target="../media/image6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66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68.png"/><Relationship Id="rId4" Type="http://schemas.openxmlformats.org/officeDocument/2006/relationships/slide" Target="slide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10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82.png"/><Relationship Id="rId4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" Target="slide1.xml"/><Relationship Id="rId7" Type="http://schemas.openxmlformats.org/officeDocument/2006/relationships/image" Target="../media/image86.png"/><Relationship Id="rId12" Type="http://schemas.openxmlformats.org/officeDocument/2006/relationships/slide" Target="slide19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66.jp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68.png"/><Relationship Id="rId9" Type="http://schemas.openxmlformats.org/officeDocument/2006/relationships/image" Target="../media/image8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12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91.png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74.xml"/><Relationship Id="rId13" Type="http://schemas.openxmlformats.org/officeDocument/2006/relationships/slide" Target="slide2.xml"/><Relationship Id="rId18" Type="http://schemas.openxmlformats.org/officeDocument/2006/relationships/slide" Target="slide324.xml"/><Relationship Id="rId3" Type="http://schemas.openxmlformats.org/officeDocument/2006/relationships/slide" Target="slide205.xml"/><Relationship Id="rId7" Type="http://schemas.openxmlformats.org/officeDocument/2006/relationships/slide" Target="slide115.xml"/><Relationship Id="rId12" Type="http://schemas.openxmlformats.org/officeDocument/2006/relationships/slide" Target="slide159.xml"/><Relationship Id="rId17" Type="http://schemas.openxmlformats.org/officeDocument/2006/relationships/slide" Target="slide349.xml"/><Relationship Id="rId2" Type="http://schemas.openxmlformats.org/officeDocument/2006/relationships/slide" Target="slide66.xml"/><Relationship Id="rId16" Type="http://schemas.openxmlformats.org/officeDocument/2006/relationships/slide" Target="slide177.xml"/><Relationship Id="rId20" Type="http://schemas.openxmlformats.org/officeDocument/2006/relationships/slide" Target="slide33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58.xml"/><Relationship Id="rId11" Type="http://schemas.openxmlformats.org/officeDocument/2006/relationships/slide" Target="slide252.xml"/><Relationship Id="rId5" Type="http://schemas.openxmlformats.org/officeDocument/2006/relationships/slide" Target="slide292.xml"/><Relationship Id="rId15" Type="http://schemas.openxmlformats.org/officeDocument/2006/relationships/slide" Target="slide142.xml"/><Relationship Id="rId10" Type="http://schemas.openxmlformats.org/officeDocument/2006/relationships/slide" Target="slide90.xml"/><Relationship Id="rId19" Type="http://schemas.openxmlformats.org/officeDocument/2006/relationships/slide" Target="slide122.xml"/><Relationship Id="rId4" Type="http://schemas.openxmlformats.org/officeDocument/2006/relationships/slide" Target="slide147.xml"/><Relationship Id="rId9" Type="http://schemas.openxmlformats.org/officeDocument/2006/relationships/slide" Target="slide77.xml"/><Relationship Id="rId14" Type="http://schemas.openxmlformats.org/officeDocument/2006/relationships/slide" Target="slide2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1.xml"/><Relationship Id="rId7" Type="http://schemas.openxmlformats.org/officeDocument/2006/relationships/image" Target="../media/image66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.png"/><Relationship Id="rId4" Type="http://schemas.openxmlformats.org/officeDocument/2006/relationships/image" Target="../media/image6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.xml"/><Relationship Id="rId7" Type="http://schemas.openxmlformats.org/officeDocument/2006/relationships/image" Target="../media/image66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6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14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97.png"/><Relationship Id="rId4" Type="http://schemas.openxmlformats.org/officeDocument/2006/relationships/image" Target="../media/image6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16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99.png"/><Relationship Id="rId4" Type="http://schemas.openxmlformats.org/officeDocument/2006/relationships/image" Target="../media/image6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15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01.png"/><Relationship Id="rId4" Type="http://schemas.openxmlformats.org/officeDocument/2006/relationships/image" Target="../media/image6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12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03.png"/><Relationship Id="rId4" Type="http://schemas.openxmlformats.org/officeDocument/2006/relationships/image" Target="../media/image6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10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05.png"/><Relationship Id="rId4" Type="http://schemas.openxmlformats.org/officeDocument/2006/relationships/image" Target="../media/image68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06.pn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68.png"/><Relationship Id="rId4" Type="http://schemas.openxmlformats.org/officeDocument/2006/relationships/slide" Target="slide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8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09.png"/><Relationship Id="rId4" Type="http://schemas.openxmlformats.org/officeDocument/2006/relationships/image" Target="../media/image6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66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68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73.xml"/><Relationship Id="rId13" Type="http://schemas.openxmlformats.org/officeDocument/2006/relationships/slide" Target="slide2.xml"/><Relationship Id="rId18" Type="http://schemas.openxmlformats.org/officeDocument/2006/relationships/slide" Target="slide308.xml"/><Relationship Id="rId3" Type="http://schemas.openxmlformats.org/officeDocument/2006/relationships/slide" Target="slide279.xml"/><Relationship Id="rId7" Type="http://schemas.openxmlformats.org/officeDocument/2006/relationships/slide" Target="slide151.xml"/><Relationship Id="rId12" Type="http://schemas.openxmlformats.org/officeDocument/2006/relationships/slide" Target="slide152.xml"/><Relationship Id="rId17" Type="http://schemas.openxmlformats.org/officeDocument/2006/relationships/slide" Target="slide344.xml"/><Relationship Id="rId2" Type="http://schemas.openxmlformats.org/officeDocument/2006/relationships/slide" Target="slide238.xml"/><Relationship Id="rId16" Type="http://schemas.openxmlformats.org/officeDocument/2006/relationships/slide" Target="slide34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8.xml"/><Relationship Id="rId11" Type="http://schemas.openxmlformats.org/officeDocument/2006/relationships/slide" Target="slide159.xml"/><Relationship Id="rId5" Type="http://schemas.openxmlformats.org/officeDocument/2006/relationships/slide" Target="slide108.xml"/><Relationship Id="rId15" Type="http://schemas.openxmlformats.org/officeDocument/2006/relationships/slide" Target="slide209.xml"/><Relationship Id="rId10" Type="http://schemas.openxmlformats.org/officeDocument/2006/relationships/slide" Target="slide130.xml"/><Relationship Id="rId19" Type="http://schemas.openxmlformats.org/officeDocument/2006/relationships/slide" Target="slide313.xml"/><Relationship Id="rId4" Type="http://schemas.openxmlformats.org/officeDocument/2006/relationships/slide" Target="slide274.xml"/><Relationship Id="rId9" Type="http://schemas.openxmlformats.org/officeDocument/2006/relationships/slide" Target="slide204.xml"/><Relationship Id="rId14" Type="http://schemas.openxmlformats.org/officeDocument/2006/relationships/slide" Target="slide2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17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13.png"/><Relationship Id="rId4" Type="http://schemas.openxmlformats.org/officeDocument/2006/relationships/image" Target="../media/image6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66.jpg"/><Relationship Id="rId4" Type="http://schemas.openxmlformats.org/officeDocument/2006/relationships/image" Target="../media/image11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slide" Target="slide18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slide" Target="slide13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slide" Target="slide15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slide" Target="slide95.xml"/><Relationship Id="rId3" Type="http://schemas.openxmlformats.org/officeDocument/2006/relationships/slide" Target="slide1.xml"/><Relationship Id="rId7" Type="http://schemas.openxmlformats.org/officeDocument/2006/relationships/slide" Target="slide94.xml"/><Relationship Id="rId12" Type="http://schemas.openxmlformats.org/officeDocument/2006/relationships/image" Target="../media/image127.png"/><Relationship Id="rId2" Type="http://schemas.openxmlformats.org/officeDocument/2006/relationships/slide" Target="slide9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0.xml"/><Relationship Id="rId11" Type="http://schemas.openxmlformats.org/officeDocument/2006/relationships/slide" Target="slide96.xml"/><Relationship Id="rId5" Type="http://schemas.openxmlformats.org/officeDocument/2006/relationships/slide" Target="slide88.xml"/><Relationship Id="rId10" Type="http://schemas.openxmlformats.org/officeDocument/2006/relationships/slide" Target="slide99.xml"/><Relationship Id="rId4" Type="http://schemas.openxmlformats.org/officeDocument/2006/relationships/slide" Target="slide87.xml"/><Relationship Id="rId9" Type="http://schemas.openxmlformats.org/officeDocument/2006/relationships/slide" Target="slide9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9.emf"/><Relationship Id="rId4" Type="http://schemas.openxmlformats.org/officeDocument/2006/relationships/image" Target="../media/image128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2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27.png"/><Relationship Id="rId4" Type="http://schemas.openxmlformats.org/officeDocument/2006/relationships/image" Target="../media/image13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98.xml"/><Relationship Id="rId13" Type="http://schemas.openxmlformats.org/officeDocument/2006/relationships/slide" Target="slide2.xml"/><Relationship Id="rId3" Type="http://schemas.openxmlformats.org/officeDocument/2006/relationships/slide" Target="slide152.xml"/><Relationship Id="rId7" Type="http://schemas.openxmlformats.org/officeDocument/2006/relationships/slide" Target="slide121.xml"/><Relationship Id="rId12" Type="http://schemas.openxmlformats.org/officeDocument/2006/relationships/slide" Target="slide233.xml"/><Relationship Id="rId2" Type="http://schemas.openxmlformats.org/officeDocument/2006/relationships/notesSlide" Target="../notesSlides/notesSlide1.xml"/><Relationship Id="rId16" Type="http://schemas.openxmlformats.org/officeDocument/2006/relationships/slide" Target="slide33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90.xml"/><Relationship Id="rId11" Type="http://schemas.openxmlformats.org/officeDocument/2006/relationships/slide" Target="slide166.xml"/><Relationship Id="rId5" Type="http://schemas.openxmlformats.org/officeDocument/2006/relationships/slide" Target="slide245.xml"/><Relationship Id="rId15" Type="http://schemas.openxmlformats.org/officeDocument/2006/relationships/slide" Target="slide329.xml"/><Relationship Id="rId10" Type="http://schemas.openxmlformats.org/officeDocument/2006/relationships/slide" Target="slide96.xml"/><Relationship Id="rId4" Type="http://schemas.openxmlformats.org/officeDocument/2006/relationships/slide" Target="slide294.xml"/><Relationship Id="rId9" Type="http://schemas.openxmlformats.org/officeDocument/2006/relationships/slide" Target="slide264.xml"/><Relationship Id="rId14" Type="http://schemas.openxmlformats.org/officeDocument/2006/relationships/slide" Target="slide30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3.emf"/><Relationship Id="rId7" Type="http://schemas.openxmlformats.org/officeDocument/2006/relationships/image" Target="../media/image13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9.xml"/><Relationship Id="rId4" Type="http://schemas.openxmlformats.org/officeDocument/2006/relationships/image" Target="../media/image12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7" Type="http://schemas.openxmlformats.org/officeDocument/2006/relationships/slide" Target="slide7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127.png"/><Relationship Id="rId4" Type="http://schemas.openxmlformats.org/officeDocument/2006/relationships/image" Target="../media/image137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image" Target="../media/image12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image" Target="../media/image12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127.png"/><Relationship Id="rId4" Type="http://schemas.openxmlformats.org/officeDocument/2006/relationships/image" Target="../media/image141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127.png"/><Relationship Id="rId4" Type="http://schemas.openxmlformats.org/officeDocument/2006/relationships/image" Target="../media/image143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12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127.png"/><Relationship Id="rId4" Type="http://schemas.openxmlformats.org/officeDocument/2006/relationships/image" Target="../media/image146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127.png"/><Relationship Id="rId4" Type="http://schemas.openxmlformats.org/officeDocument/2006/relationships/image" Target="../media/image148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51.emf"/><Relationship Id="rId4" Type="http://schemas.openxmlformats.org/officeDocument/2006/relationships/image" Target="../media/image15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456773"/>
          </a:xfrm>
        </p:spPr>
        <p:txBody>
          <a:bodyPr>
            <a:normAutofit fontScale="90000"/>
          </a:bodyPr>
          <a:lstStyle/>
          <a:p>
            <a:r>
              <a:rPr lang="en-GB" sz="6000" b="1" dirty="0">
                <a:solidFill>
                  <a:schemeClr val="bg1"/>
                </a:solidFill>
              </a:rPr>
              <a:t>Higher Maths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Main Menu</a:t>
            </a:r>
          </a:p>
        </p:txBody>
      </p:sp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912168" y="1730524"/>
            <a:ext cx="3528392" cy="28083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Past Papers</a:t>
            </a:r>
          </a:p>
          <a:p>
            <a:pPr algn="ctr"/>
            <a:r>
              <a:rPr lang="en-GB" sz="4400" b="1" dirty="0"/>
              <a:t>by Topics</a:t>
            </a:r>
          </a:p>
        </p:txBody>
      </p:sp>
      <p:sp>
        <p:nvSpPr>
          <p:cNvPr id="5" name="Rounded Rectangle 4">
            <a:hlinkClick r:id="rId3" action="ppaction://hlinksldjump"/>
          </p:cNvPr>
          <p:cNvSpPr/>
          <p:nvPr/>
        </p:nvSpPr>
        <p:spPr>
          <a:xfrm>
            <a:off x="4703440" y="1730524"/>
            <a:ext cx="3528392" cy="2808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Past Papers</a:t>
            </a:r>
          </a:p>
          <a:p>
            <a:pPr algn="ctr"/>
            <a:r>
              <a:rPr lang="en-GB" sz="4400" b="1" dirty="0"/>
              <a:t>by Years</a:t>
            </a:r>
          </a:p>
        </p:txBody>
      </p:sp>
      <p:sp>
        <p:nvSpPr>
          <p:cNvPr id="6" name="Rounded Rectangle 5">
            <a:hlinkClick r:id="rId4" action="ppaction://hlinksldjump"/>
          </p:cNvPr>
          <p:cNvSpPr/>
          <p:nvPr/>
        </p:nvSpPr>
        <p:spPr>
          <a:xfrm>
            <a:off x="1403648" y="4733776"/>
            <a:ext cx="6192688" cy="165618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Summary Notes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477000"/>
            <a:ext cx="26162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2018 Earlston High School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49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43997"/>
            <a:ext cx="7772400" cy="109673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Integration 1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4" name="Rounded Rectangle 23">
            <a:hlinkClick r:id="rId2" action="ppaction://hlinksldjump"/>
          </p:cNvPr>
          <p:cNvSpPr/>
          <p:nvPr/>
        </p:nvSpPr>
        <p:spPr>
          <a:xfrm>
            <a:off x="179512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P1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Q7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5" name="Rounded Rectangle 24">
            <a:hlinkClick r:id="rId3" action="ppaction://hlinksldjump"/>
          </p:cNvPr>
          <p:cNvSpPr/>
          <p:nvPr/>
        </p:nvSpPr>
        <p:spPr>
          <a:xfrm>
            <a:off x="161981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>
                <a:solidFill>
                  <a:schemeClr val="bg1"/>
                </a:solidFill>
              </a:rPr>
              <a:t>Exem</a:t>
            </a:r>
            <a:r>
              <a:rPr lang="en-GB" sz="2000" b="1" dirty="0" smtClean="0">
                <a:solidFill>
                  <a:schemeClr val="bg1"/>
                </a:solidFill>
              </a:rPr>
              <a:t>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Q3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>
            <a:hlinkClick r:id="rId4" action="ppaction://hlinksldjump"/>
          </p:cNvPr>
          <p:cNvSpPr/>
          <p:nvPr/>
        </p:nvSpPr>
        <p:spPr>
          <a:xfrm>
            <a:off x="161981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>
                <a:solidFill>
                  <a:schemeClr val="bg1"/>
                </a:solidFill>
              </a:rPr>
              <a:t>Exem</a:t>
            </a:r>
            <a:r>
              <a:rPr lang="en-GB" sz="2000" b="1" dirty="0" smtClean="0">
                <a:solidFill>
                  <a:schemeClr val="bg1"/>
                </a:solidFill>
              </a:rPr>
              <a:t> P1 Q10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hlinkClick r:id="rId5" action="ppaction://hlinksldjump"/>
          </p:cNvPr>
          <p:cNvSpPr/>
          <p:nvPr/>
        </p:nvSpPr>
        <p:spPr>
          <a:xfrm>
            <a:off x="3060120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2016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Q9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7" name="Rounded Rectangle 36">
            <a:hlinkClick r:id="rId6" action="ppaction://hlinksldjump"/>
          </p:cNvPr>
          <p:cNvSpPr/>
          <p:nvPr/>
        </p:nvSpPr>
        <p:spPr>
          <a:xfrm>
            <a:off x="4500280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2015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Q15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9512" y="679776"/>
            <a:ext cx="1923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Basic Integration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5346" y="1910419"/>
            <a:ext cx="2438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Differential Equations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5" name="Rounded Rectangle 44">
            <a:hlinkClick r:id="rId7" action="ppaction://hlinksldjump"/>
          </p:cNvPr>
          <p:cNvSpPr/>
          <p:nvPr/>
        </p:nvSpPr>
        <p:spPr>
          <a:xfrm>
            <a:off x="179512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Q5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7" name="Rounded Rectangle 46">
            <a:hlinkClick r:id="rId8" action="ppaction://hlinksldjump"/>
          </p:cNvPr>
          <p:cNvSpPr/>
          <p:nvPr/>
        </p:nvSpPr>
        <p:spPr>
          <a:xfrm>
            <a:off x="3059976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2016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Q5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6" name="Rounded Rectangle 45">
            <a:hlinkClick r:id="rId9" action="ppaction://hlinksldjump"/>
          </p:cNvPr>
          <p:cNvSpPr/>
          <p:nvPr/>
        </p:nvSpPr>
        <p:spPr>
          <a:xfrm>
            <a:off x="1619816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Q16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95346" y="3172059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Chain Rule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8" name="Rounded Rectangle 67">
            <a:hlinkClick r:id="rId10" action="ppaction://hlinksldjump"/>
          </p:cNvPr>
          <p:cNvSpPr/>
          <p:nvPr/>
        </p:nvSpPr>
        <p:spPr>
          <a:xfrm>
            <a:off x="4500136" y="5699585"/>
            <a:ext cx="1296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Topic Menu</a:t>
            </a:r>
          </a:p>
        </p:txBody>
      </p:sp>
      <p:sp>
        <p:nvSpPr>
          <p:cNvPr id="69" name="Rounded Rectangle 68">
            <a:hlinkClick r:id="" action="ppaction://hlinkshowjump?jump=firstslide"/>
          </p:cNvPr>
          <p:cNvSpPr/>
          <p:nvPr/>
        </p:nvSpPr>
        <p:spPr>
          <a:xfrm>
            <a:off x="7380456" y="5699585"/>
            <a:ext cx="1296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Main Menu</a:t>
            </a:r>
          </a:p>
        </p:txBody>
      </p:sp>
      <p:sp>
        <p:nvSpPr>
          <p:cNvPr id="70" name="Rounded Rectangle 69">
            <a:hlinkClick r:id="rId11" action="ppaction://hlinksldjump"/>
          </p:cNvPr>
          <p:cNvSpPr/>
          <p:nvPr/>
        </p:nvSpPr>
        <p:spPr>
          <a:xfrm>
            <a:off x="5940296" y="5699585"/>
            <a:ext cx="1296000" cy="1080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Notes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hlinkClick r:id="rId12" action="ppaction://hlinksldjump"/>
          </p:cNvPr>
          <p:cNvSpPr/>
          <p:nvPr/>
        </p:nvSpPr>
        <p:spPr>
          <a:xfrm>
            <a:off x="3075810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Spec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6" name="Rounded Rectangle 35">
            <a:hlinkClick r:id="rId13" action="ppaction://hlinksldjump"/>
          </p:cNvPr>
          <p:cNvSpPr/>
          <p:nvPr/>
        </p:nvSpPr>
        <p:spPr>
          <a:xfrm>
            <a:off x="195346" y="4431978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Q6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9" name="Rounded Rectangle 38">
            <a:hlinkClick r:id="rId14" action="ppaction://hlinksldjump"/>
          </p:cNvPr>
          <p:cNvSpPr/>
          <p:nvPr/>
        </p:nvSpPr>
        <p:spPr>
          <a:xfrm>
            <a:off x="1619672" y="4431978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>
                <a:solidFill>
                  <a:schemeClr val="bg1"/>
                </a:solidFill>
              </a:rPr>
              <a:t>Exem</a:t>
            </a:r>
            <a:r>
              <a:rPr lang="en-GB" sz="2000" b="1" dirty="0" smtClean="0">
                <a:solidFill>
                  <a:schemeClr val="bg1"/>
                </a:solidFill>
              </a:rPr>
              <a:t>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Q8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7" name="Rounded Rectangle 56">
            <a:hlinkClick r:id="rId15" action="ppaction://hlinksldjump"/>
          </p:cNvPr>
          <p:cNvSpPr/>
          <p:nvPr/>
        </p:nvSpPr>
        <p:spPr>
          <a:xfrm>
            <a:off x="4500136" y="4431978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2015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Q7ac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8" name="Rounded Rectangle 57">
            <a:hlinkClick r:id="rId16" action="ppaction://hlinksldjump"/>
          </p:cNvPr>
          <p:cNvSpPr/>
          <p:nvPr/>
        </p:nvSpPr>
        <p:spPr>
          <a:xfrm>
            <a:off x="3059976" y="4431978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2016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Q10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6" name="Rounded Rectangle 25">
            <a:hlinkClick r:id="rId17" action="ppaction://hlinksldjump"/>
          </p:cNvPr>
          <p:cNvSpPr/>
          <p:nvPr/>
        </p:nvSpPr>
        <p:spPr>
          <a:xfrm>
            <a:off x="4500136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P1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Q13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>
            <a:hlinkClick r:id="rId18" action="ppaction://hlinksldjump"/>
          </p:cNvPr>
          <p:cNvSpPr/>
          <p:nvPr/>
        </p:nvSpPr>
        <p:spPr>
          <a:xfrm>
            <a:off x="19534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P1 Q10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8" name="Rounded Rectangle 27">
            <a:hlinkClick r:id="rId19" action="ppaction://hlinksldjump"/>
          </p:cNvPr>
          <p:cNvSpPr/>
          <p:nvPr/>
        </p:nvSpPr>
        <p:spPr>
          <a:xfrm>
            <a:off x="7380456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Q5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9" name="Rounded Rectangle 28">
            <a:hlinkClick r:id="rId20" action="ppaction://hlinksldjump"/>
          </p:cNvPr>
          <p:cNvSpPr/>
          <p:nvPr/>
        </p:nvSpPr>
        <p:spPr>
          <a:xfrm>
            <a:off x="5940152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Q14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hlinkClick r:id="rId2" action="ppaction://hlinksldjump"/>
          </p:cNvPr>
          <p:cNvSpPr/>
          <p:nvPr/>
        </p:nvSpPr>
        <p:spPr>
          <a:xfrm>
            <a:off x="3862222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Title</a:t>
            </a:r>
          </a:p>
        </p:txBody>
      </p:sp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1772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</a:t>
            </a:r>
          </a:p>
        </p:txBody>
      </p: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1405566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</a:t>
            </a:r>
          </a:p>
        </p:txBody>
      </p: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2633894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Q3</a:t>
            </a:r>
          </a:p>
        </p:txBody>
      </p:sp>
      <p:sp>
        <p:nvSpPr>
          <p:cNvPr id="14" name="Rounded Rectangle 13">
            <a:hlinkClick r:id="rId7" action="ppaction://hlinksldjump"/>
          </p:cNvPr>
          <p:cNvSpPr/>
          <p:nvPr/>
        </p:nvSpPr>
        <p:spPr>
          <a:xfrm>
            <a:off x="5090550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Q5</a:t>
            </a:r>
          </a:p>
        </p:txBody>
      </p:sp>
      <p:sp>
        <p:nvSpPr>
          <p:cNvPr id="15" name="Rounded Rectangle 14">
            <a:hlinkClick r:id="rId8" action="ppaction://hlinksldjump"/>
          </p:cNvPr>
          <p:cNvSpPr/>
          <p:nvPr/>
        </p:nvSpPr>
        <p:spPr>
          <a:xfrm>
            <a:off x="63240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Q6</a:t>
            </a:r>
          </a:p>
        </p:txBody>
      </p:sp>
      <p:sp>
        <p:nvSpPr>
          <p:cNvPr id="16" name="Rounded Rectangle 15">
            <a:hlinkClick r:id="rId9" action="ppaction://hlinksldjump"/>
          </p:cNvPr>
          <p:cNvSpPr/>
          <p:nvPr/>
        </p:nvSpPr>
        <p:spPr>
          <a:xfrm>
            <a:off x="1772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Q8</a:t>
            </a:r>
          </a:p>
        </p:txBody>
      </p:sp>
      <p:sp>
        <p:nvSpPr>
          <p:cNvPr id="17" name="Rounded Rectangle 16">
            <a:hlinkClick r:id="rId10" action="ppaction://hlinksldjump"/>
          </p:cNvPr>
          <p:cNvSpPr/>
          <p:nvPr/>
        </p:nvSpPr>
        <p:spPr>
          <a:xfrm>
            <a:off x="1405566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Q9</a:t>
            </a:r>
          </a:p>
        </p:txBody>
      </p:sp>
      <p:sp>
        <p:nvSpPr>
          <p:cNvPr id="18" name="Rounded Rectangle 17">
            <a:hlinkClick r:id="rId11" action="ppaction://hlinksldjump"/>
          </p:cNvPr>
          <p:cNvSpPr/>
          <p:nvPr/>
        </p:nvSpPr>
        <p:spPr>
          <a:xfrm>
            <a:off x="2633894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Q10</a:t>
            </a:r>
          </a:p>
        </p:txBody>
      </p:sp>
      <p:sp>
        <p:nvSpPr>
          <p:cNvPr id="19" name="Rounded Rectangle 18">
            <a:hlinkClick r:id="rId12" action="ppaction://hlinksldjump"/>
          </p:cNvPr>
          <p:cNvSpPr/>
          <p:nvPr/>
        </p:nvSpPr>
        <p:spPr>
          <a:xfrm>
            <a:off x="3862222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Q11</a:t>
            </a:r>
          </a:p>
        </p:txBody>
      </p:sp>
      <p:sp>
        <p:nvSpPr>
          <p:cNvPr id="20" name="Rounded Rectangle 19">
            <a:hlinkClick r:id="rId13" action="ppaction://hlinksldjump"/>
          </p:cNvPr>
          <p:cNvSpPr/>
          <p:nvPr/>
        </p:nvSpPr>
        <p:spPr>
          <a:xfrm>
            <a:off x="5090550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Q12</a:t>
            </a:r>
          </a:p>
        </p:txBody>
      </p:sp>
      <p:sp>
        <p:nvSpPr>
          <p:cNvPr id="21" name="Rounded Rectangle 20">
            <a:hlinkClick r:id="rId14" action="ppaction://hlinksldjump"/>
          </p:cNvPr>
          <p:cNvSpPr/>
          <p:nvPr/>
        </p:nvSpPr>
        <p:spPr>
          <a:xfrm>
            <a:off x="63240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Q13</a:t>
            </a:r>
          </a:p>
        </p:txBody>
      </p:sp>
      <p:sp>
        <p:nvSpPr>
          <p:cNvPr id="22" name="Rounded Rectangle 21">
            <a:hlinkClick r:id="rId15" action="ppaction://hlinksldjump"/>
          </p:cNvPr>
          <p:cNvSpPr/>
          <p:nvPr/>
        </p:nvSpPr>
        <p:spPr>
          <a:xfrm>
            <a:off x="177238" y="4213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Q15</a:t>
            </a:r>
          </a:p>
        </p:txBody>
      </p:sp>
      <p:sp>
        <p:nvSpPr>
          <p:cNvPr id="23" name="Rounded Rectangle 22">
            <a:hlinkClick r:id="rId16" action="ppaction://hlinksldjump"/>
          </p:cNvPr>
          <p:cNvSpPr/>
          <p:nvPr/>
        </p:nvSpPr>
        <p:spPr>
          <a:xfrm>
            <a:off x="1405566" y="4213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Q16</a:t>
            </a:r>
          </a:p>
        </p:txBody>
      </p:sp>
      <p:sp>
        <p:nvSpPr>
          <p:cNvPr id="24" name="Rounded Rectangle 23">
            <a:hlinkClick r:id="rId17" action="ppaction://hlinksldjump"/>
          </p:cNvPr>
          <p:cNvSpPr/>
          <p:nvPr/>
        </p:nvSpPr>
        <p:spPr>
          <a:xfrm>
            <a:off x="2633894" y="4213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Q17</a:t>
            </a:r>
          </a:p>
        </p:txBody>
      </p:sp>
      <p:sp>
        <p:nvSpPr>
          <p:cNvPr id="25" name="Rounded Rectangle 24">
            <a:hlinkClick r:id="rId18" action="ppaction://hlinksldjump"/>
          </p:cNvPr>
          <p:cNvSpPr/>
          <p:nvPr/>
        </p:nvSpPr>
        <p:spPr>
          <a:xfrm>
            <a:off x="3862222" y="4213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Q18</a:t>
            </a:r>
          </a:p>
        </p:txBody>
      </p:sp>
      <p:sp>
        <p:nvSpPr>
          <p:cNvPr id="26" name="Rounded Rectangle 25">
            <a:hlinkClick r:id="rId19" action="ppaction://hlinksldjump"/>
          </p:cNvPr>
          <p:cNvSpPr/>
          <p:nvPr/>
        </p:nvSpPr>
        <p:spPr>
          <a:xfrm>
            <a:off x="5090550" y="4213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-312420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>
                <a:solidFill>
                  <a:schemeClr val="bg1"/>
                </a:solidFill>
              </a:rPr>
              <a:t>2014</a:t>
            </a:r>
            <a:endParaRPr lang="en-GB" sz="6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09469"/>
            <a:ext cx="6791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Paper 1 Section A (Multiple Choice)</a:t>
            </a:r>
          </a:p>
        </p:txBody>
      </p:sp>
      <p:sp>
        <p:nvSpPr>
          <p:cNvPr id="27" name="Rounded Rectangle 26">
            <a:hlinkClick r:id="rId20" action="ppaction://hlinksldjump"/>
          </p:cNvPr>
          <p:cNvSpPr/>
          <p:nvPr/>
        </p:nvSpPr>
        <p:spPr>
          <a:xfrm>
            <a:off x="75559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Q7</a:t>
            </a:r>
          </a:p>
        </p:txBody>
      </p:sp>
      <p:sp>
        <p:nvSpPr>
          <p:cNvPr id="28" name="Rounded Rectangle 27">
            <a:hlinkClick r:id="rId21" action="ppaction://hlinksldjump"/>
          </p:cNvPr>
          <p:cNvSpPr/>
          <p:nvPr/>
        </p:nvSpPr>
        <p:spPr>
          <a:xfrm>
            <a:off x="75559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Q14</a:t>
            </a:r>
          </a:p>
        </p:txBody>
      </p:sp>
      <p:sp>
        <p:nvSpPr>
          <p:cNvPr id="29" name="Rounded Rectangle 28">
            <a:hlinkClick r:id="rId22" action="ppaction://hlinksldjump"/>
          </p:cNvPr>
          <p:cNvSpPr/>
          <p:nvPr/>
        </p:nvSpPr>
        <p:spPr>
          <a:xfrm>
            <a:off x="6324038" y="4213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Q20</a:t>
            </a:r>
          </a:p>
        </p:txBody>
      </p:sp>
      <p:sp>
        <p:nvSpPr>
          <p:cNvPr id="31" name="Rounded Rectangle 30">
            <a:hlinkClick r:id="rId23" action="ppaction://hlinksldjump"/>
          </p:cNvPr>
          <p:cNvSpPr/>
          <p:nvPr/>
        </p:nvSpPr>
        <p:spPr>
          <a:xfrm>
            <a:off x="177238" y="57629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Q21</a:t>
            </a:r>
          </a:p>
        </p:txBody>
      </p:sp>
      <p:sp>
        <p:nvSpPr>
          <p:cNvPr id="32" name="Rounded Rectangle 31">
            <a:hlinkClick r:id="rId24" action="ppaction://hlinksldjump"/>
          </p:cNvPr>
          <p:cNvSpPr/>
          <p:nvPr/>
        </p:nvSpPr>
        <p:spPr>
          <a:xfrm>
            <a:off x="1405566" y="57629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Q22</a:t>
            </a:r>
          </a:p>
        </p:txBody>
      </p:sp>
      <p:sp>
        <p:nvSpPr>
          <p:cNvPr id="33" name="Rounded Rectangle 32">
            <a:hlinkClick r:id="rId25" action="ppaction://hlinksldjump"/>
          </p:cNvPr>
          <p:cNvSpPr/>
          <p:nvPr/>
        </p:nvSpPr>
        <p:spPr>
          <a:xfrm>
            <a:off x="2633894" y="57629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Q23</a:t>
            </a:r>
          </a:p>
        </p:txBody>
      </p:sp>
      <p:sp>
        <p:nvSpPr>
          <p:cNvPr id="34" name="Rounded Rectangle 33">
            <a:hlinkClick r:id="rId26" action="ppaction://hlinksldjump"/>
          </p:cNvPr>
          <p:cNvSpPr/>
          <p:nvPr/>
        </p:nvSpPr>
        <p:spPr>
          <a:xfrm>
            <a:off x="3862222" y="57629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0" y="5173602"/>
            <a:ext cx="3446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Paper 1 Section B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83E45E6-3A8B-4812-ABF0-A0367E2138F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8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Q1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" y="186850"/>
            <a:ext cx="677227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079" y="2302510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40179" y="1815397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5122F77-8460-4472-882C-43E8AF29AB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9" y="2940985"/>
            <a:ext cx="4218481" cy="2161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53D7F6F-DADE-4700-AD9A-1157CC7D8D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4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432398"/>
            <a:ext cx="337185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Q2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Oval 9"/>
          <p:cNvSpPr/>
          <p:nvPr/>
        </p:nvSpPr>
        <p:spPr>
          <a:xfrm>
            <a:off x="68347" y="5367568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11125"/>
            <a:ext cx="6705600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4511675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A565DDC-CA6B-41D6-9B31-0BDEB93E5881}"/>
              </a:ext>
            </a:extLst>
          </p:cNvPr>
          <p:cNvGrpSpPr/>
          <p:nvPr/>
        </p:nvGrpSpPr>
        <p:grpSpPr>
          <a:xfrm>
            <a:off x="2989114" y="4916631"/>
            <a:ext cx="4803010" cy="1849392"/>
            <a:chOff x="2989114" y="4916631"/>
            <a:chExt cx="4803010" cy="18493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46D73BBA-50EB-44FF-B51B-9FC4A4FDD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9114" y="4916631"/>
              <a:ext cx="4803010" cy="184939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5B5F9FAC-1311-4D21-B557-C7AAEDB44AC9}"/>
                </a:ext>
              </a:extLst>
            </p:cNvPr>
            <p:cNvSpPr/>
            <p:nvPr/>
          </p:nvSpPr>
          <p:spPr>
            <a:xfrm>
              <a:off x="7581900" y="6214068"/>
              <a:ext cx="2032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CDAE9E8-9A43-4418-81AC-64D57D1E82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5" name="Rounded Rectangle 14">
            <a:hlinkClick r:id="rId8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4650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Q3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20650"/>
            <a:ext cx="444817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546547" y="570797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1911350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93B055-DC09-43F0-9C03-D1D2B3CC8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2579808"/>
            <a:ext cx="4726261" cy="2916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17CA207-2818-4E37-882A-5D73453BA6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4" name="Rounded Rectangle 13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83445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41197"/>
            <a:ext cx="653415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Q4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sp>
        <p:nvSpPr>
          <p:cNvPr id="15" name="Oval 14"/>
          <p:cNvSpPr/>
          <p:nvPr/>
        </p:nvSpPr>
        <p:spPr>
          <a:xfrm>
            <a:off x="123825" y="2566194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2655797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BDCE77-0B6B-40A8-BD66-797B67DBBB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" y="3240204"/>
            <a:ext cx="6249601" cy="2322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1399FA3-C63F-4380-81DB-D63A2E3C37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6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98425"/>
            <a:ext cx="283845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Q5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Oval 9"/>
          <p:cNvSpPr/>
          <p:nvPr/>
        </p:nvSpPr>
        <p:spPr>
          <a:xfrm>
            <a:off x="75501" y="3397907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3492500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4AC883-5838-4E02-9E89-1B37609C9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4059535"/>
            <a:ext cx="4062241" cy="2341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0BAAC6B-37F4-4BB6-906E-8790C247D3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3" name="Rounded Rectangle 12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50502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47638"/>
            <a:ext cx="6305550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Q6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Oval 9"/>
          <p:cNvSpPr/>
          <p:nvPr/>
        </p:nvSpPr>
        <p:spPr>
          <a:xfrm>
            <a:off x="85725" y="1493837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5033963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04CAF5-A378-439A-8767-948B376810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79" y="2743200"/>
            <a:ext cx="4062241" cy="387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9069155-9E03-4A03-91B5-A6F9F9D24F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3" name="Rounded Rectangle 12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8501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20650"/>
            <a:ext cx="6257925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Q7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Oval 9"/>
          <p:cNvSpPr/>
          <p:nvPr/>
        </p:nvSpPr>
        <p:spPr>
          <a:xfrm>
            <a:off x="81876" y="4249468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50" y="5022850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B7FADC-3555-43E6-8781-A920DDCD90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3112554"/>
            <a:ext cx="5021050" cy="3624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E4FDB97-C171-435D-B903-A5BF484889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3" name="Rounded Rectangle 12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26523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60247"/>
            <a:ext cx="338137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Q8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7" name="Oval 16"/>
          <p:cNvSpPr/>
          <p:nvPr/>
        </p:nvSpPr>
        <p:spPr>
          <a:xfrm>
            <a:off x="100013" y="2507547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2636747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547E3A-D350-4E5D-B6C6-172590D3C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3" y="3176110"/>
            <a:ext cx="6054301" cy="2397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4D1FD4C-F7E3-444C-B5FC-167554CC7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1" name="Rounded Rectangle 10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53207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49747"/>
            <a:ext cx="4829175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Q9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Oval 9"/>
          <p:cNvSpPr/>
          <p:nvPr/>
        </p:nvSpPr>
        <p:spPr>
          <a:xfrm>
            <a:off x="134222" y="2031297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2871310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A681CC-E441-4573-8DFA-791CA9EC5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3" y="3429000"/>
            <a:ext cx="5546521" cy="31529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7FB07B5-20C8-44E2-B198-BE18D1699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3" name="Rounded Rectangle 12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425176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43997"/>
            <a:ext cx="7772400" cy="109673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Integration 2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4" name="Rounded Rectangle 23">
            <a:hlinkClick r:id="rId2" action="ppaction://hlinksldjump"/>
          </p:cNvPr>
          <p:cNvSpPr/>
          <p:nvPr/>
        </p:nvSpPr>
        <p:spPr>
          <a:xfrm>
            <a:off x="1619528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2016 P2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Q3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5" name="Rounded Rectangle 24">
            <a:hlinkClick r:id="rId3" action="ppaction://hlinksldjump"/>
          </p:cNvPr>
          <p:cNvSpPr/>
          <p:nvPr/>
        </p:nvSpPr>
        <p:spPr>
          <a:xfrm>
            <a:off x="3059832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2015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Q12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>
            <a:hlinkClick r:id="rId4" action="ppaction://hlinksldjump"/>
          </p:cNvPr>
          <p:cNvSpPr/>
          <p:nvPr/>
        </p:nvSpPr>
        <p:spPr>
          <a:xfrm>
            <a:off x="1619816" y="194477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Q10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5346" y="679776"/>
            <a:ext cx="671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Area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5" name="Rounded Rectangle 44">
            <a:hlinkClick r:id="rId5" action="ppaction://hlinksldjump"/>
          </p:cNvPr>
          <p:cNvSpPr/>
          <p:nvPr/>
        </p:nvSpPr>
        <p:spPr>
          <a:xfrm>
            <a:off x="179512" y="320641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Q9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95346" y="2806309"/>
            <a:ext cx="2310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Equations of Motion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8" name="Rounded Rectangle 67">
            <a:hlinkClick r:id="rId6" action="ppaction://hlinksldjump"/>
          </p:cNvPr>
          <p:cNvSpPr/>
          <p:nvPr/>
        </p:nvSpPr>
        <p:spPr>
          <a:xfrm>
            <a:off x="4500136" y="5699585"/>
            <a:ext cx="1296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Topic Menu</a:t>
            </a:r>
          </a:p>
        </p:txBody>
      </p:sp>
      <p:sp>
        <p:nvSpPr>
          <p:cNvPr id="69" name="Rounded Rectangle 68">
            <a:hlinkClick r:id="" action="ppaction://hlinkshowjump?jump=firstslide"/>
          </p:cNvPr>
          <p:cNvSpPr/>
          <p:nvPr/>
        </p:nvSpPr>
        <p:spPr>
          <a:xfrm>
            <a:off x="7380456" y="5699585"/>
            <a:ext cx="1296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Main Menu</a:t>
            </a:r>
          </a:p>
        </p:txBody>
      </p:sp>
      <p:sp>
        <p:nvSpPr>
          <p:cNvPr id="70" name="Rounded Rectangle 69">
            <a:hlinkClick r:id="rId7" action="ppaction://hlinksldjump"/>
          </p:cNvPr>
          <p:cNvSpPr/>
          <p:nvPr/>
        </p:nvSpPr>
        <p:spPr>
          <a:xfrm>
            <a:off x="5940296" y="5699585"/>
            <a:ext cx="1296000" cy="1080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Notes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hlinkClick r:id="rId8" action="ppaction://hlinksldjump"/>
          </p:cNvPr>
          <p:cNvSpPr/>
          <p:nvPr/>
        </p:nvSpPr>
        <p:spPr>
          <a:xfrm>
            <a:off x="451582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Q4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3" name="Rounded Rectangle 22">
            <a:hlinkClick r:id="rId9" action="ppaction://hlinksldjump"/>
          </p:cNvPr>
          <p:cNvSpPr/>
          <p:nvPr/>
        </p:nvSpPr>
        <p:spPr>
          <a:xfrm>
            <a:off x="5940152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P2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Q7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6" name="Rounded Rectangle 25">
            <a:hlinkClick r:id="rId10" action="ppaction://hlinksldjump"/>
          </p:cNvPr>
          <p:cNvSpPr/>
          <p:nvPr/>
        </p:nvSpPr>
        <p:spPr>
          <a:xfrm>
            <a:off x="738045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Spec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Q9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0" name="Rounded Rectangle 49">
            <a:hlinkClick r:id="rId11" action="ppaction://hlinksldjump"/>
          </p:cNvPr>
          <p:cNvSpPr/>
          <p:nvPr/>
        </p:nvSpPr>
        <p:spPr>
          <a:xfrm>
            <a:off x="179512" y="194477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2015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Q4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>
            <a:hlinkClick r:id="rId12" action="ppaction://hlinksldjump"/>
          </p:cNvPr>
          <p:cNvSpPr/>
          <p:nvPr/>
        </p:nvSpPr>
        <p:spPr>
          <a:xfrm>
            <a:off x="1619816" y="320641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2002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Q8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>
            <a:hlinkClick r:id="rId13" action="ppaction://hlinksldjump"/>
          </p:cNvPr>
          <p:cNvSpPr/>
          <p:nvPr/>
        </p:nvSpPr>
        <p:spPr>
          <a:xfrm>
            <a:off x="179512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49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74534"/>
            <a:ext cx="562927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Q10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Oval 9"/>
          <p:cNvSpPr/>
          <p:nvPr/>
        </p:nvSpPr>
        <p:spPr>
          <a:xfrm>
            <a:off x="183824" y="2107497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249" y="2622459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D5A10A-D932-4578-979F-C32183684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3" y="3240203"/>
            <a:ext cx="6796441" cy="22939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EDE8B28-BF85-486C-8611-19754D1020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3" name="Rounded Rectangle 12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54666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CA46BF-E67C-4580-B011-2EFF5E520003}"/>
              </a:ext>
            </a:extLst>
          </p:cNvPr>
          <p:cNvSpPr/>
          <p:nvPr/>
        </p:nvSpPr>
        <p:spPr>
          <a:xfrm>
            <a:off x="94578" y="101601"/>
            <a:ext cx="6877722" cy="6663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Q11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5" y="6460792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C976E4-6A4F-4716-9E4F-7CE2CBF2D1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/>
          <a:stretch/>
        </p:blipFill>
        <p:spPr>
          <a:xfrm>
            <a:off x="94578" y="101601"/>
            <a:ext cx="5396205" cy="6306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B28D6E-A20A-4F92-9FAC-552F20425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7" y="3146768"/>
            <a:ext cx="2888487" cy="3618824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716997" y="3049633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72BABC2-40AA-4F33-B42C-2511159707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E27AEDB-528F-4AD5-96BA-49077581E1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590" y="720380"/>
            <a:ext cx="3007620" cy="2039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ounded Rectangle 12">
            <a:hlinkClick r:id="rId8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19520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B74530-673E-4226-AB6C-FAF5AAFD4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7" y="91777"/>
            <a:ext cx="6952681" cy="2558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Q12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Oval 9"/>
          <p:cNvSpPr/>
          <p:nvPr/>
        </p:nvSpPr>
        <p:spPr>
          <a:xfrm>
            <a:off x="89827" y="1036297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19" y="2345217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BFCB12-0DBE-4D0B-BFFC-EEA593433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7" y="2925070"/>
            <a:ext cx="4804381" cy="2662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0BAB0A2-F096-41AD-91B7-F186002DE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3" name="Rounded Rectangle 12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85745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111A1B-6077-42C6-8AF3-8536B842C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207372"/>
            <a:ext cx="3749760" cy="292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Q13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Oval 9"/>
          <p:cNvSpPr/>
          <p:nvPr/>
        </p:nvSpPr>
        <p:spPr>
          <a:xfrm>
            <a:off x="120324" y="1439772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509" y="2785044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9F226C4-94A7-4DFB-A1D9-124DE7E7B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3341210"/>
            <a:ext cx="7499521" cy="2973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125C59D-81AC-45BB-8DB5-A55716CAFB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3" name="Rounded Rectangle 12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70854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6C3727-30C9-428A-B65E-484B7C89F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5" y="188960"/>
            <a:ext cx="4999681" cy="3889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Q14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2" name="Oval 11"/>
          <p:cNvSpPr/>
          <p:nvPr/>
        </p:nvSpPr>
        <p:spPr>
          <a:xfrm>
            <a:off x="196176" y="3597410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724" y="3716110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BF924F-C9E5-4063-9C80-0F09C29062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3071216"/>
            <a:ext cx="6376817" cy="3670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FE05221-1462-423C-89C3-D2354E42AF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4" name="Rounded Rectangle 13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62456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8D385B-037E-434D-AD85-29AB75F5E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6" y="169380"/>
            <a:ext cx="7030801" cy="6239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Q15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Oval 9"/>
          <p:cNvSpPr/>
          <p:nvPr/>
        </p:nvSpPr>
        <p:spPr>
          <a:xfrm>
            <a:off x="122876" y="4776768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125" y="6048968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C283D2-E882-4722-8751-B4E422AF2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00" y="3545786"/>
            <a:ext cx="4149440" cy="3222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7F219A8-A68A-4505-A6C7-C9120C25BE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4" name="Rounded Rectangle 13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92365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8CBFE3-23F3-4A88-8447-A2F8B52B3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2" y="229297"/>
            <a:ext cx="7733881" cy="26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Q16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Oval 9"/>
          <p:cNvSpPr/>
          <p:nvPr/>
        </p:nvSpPr>
        <p:spPr>
          <a:xfrm>
            <a:off x="160069" y="1929697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208" y="2548576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0D50C3-4551-4896-8218-5ADB4D9D4A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2" y="3069140"/>
            <a:ext cx="3710700" cy="3285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BD46FB-8C67-4EFD-8520-978DBBA696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3" name="Rounded Rectangle 12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461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BAD0E0-883D-4563-8C06-0564DB809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38977"/>
            <a:ext cx="4882501" cy="2463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Q17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sp>
        <p:nvSpPr>
          <p:cNvPr id="12" name="Oval 11"/>
          <p:cNvSpPr/>
          <p:nvPr/>
        </p:nvSpPr>
        <p:spPr>
          <a:xfrm>
            <a:off x="158424" y="1383597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250" y="2266789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7CC58E-5977-4C48-B0EE-864B20A5B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5" y="2803321"/>
            <a:ext cx="7486976" cy="2391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4BA8AD7-BB50-4F6B-A236-2AA35AAA17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2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990DA9-AF37-4CD9-A2B7-64B58EEED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39617"/>
            <a:ext cx="3202920" cy="2822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Q18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Oval 9"/>
          <p:cNvSpPr/>
          <p:nvPr/>
        </p:nvSpPr>
        <p:spPr>
          <a:xfrm>
            <a:off x="183824" y="1863997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455" y="2622974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A99BC2-DBB2-453F-9E67-3A7A83F61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3176110"/>
            <a:ext cx="6210541" cy="3351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EBFCD97-3D15-4A30-A7A7-D59D988BD1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3" name="Rounded Rectangle 12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12009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3B6EB4-66A4-4CB6-90EB-A002EBB58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24180"/>
            <a:ext cx="5390281" cy="5720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Q19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sp>
        <p:nvSpPr>
          <p:cNvPr id="10" name="Oval 9"/>
          <p:cNvSpPr/>
          <p:nvPr/>
        </p:nvSpPr>
        <p:spPr>
          <a:xfrm>
            <a:off x="160723" y="4152310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86" y="5496092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656FBE8-5A45-480F-81E0-8A411ED1B22F}"/>
              </a:ext>
            </a:extLst>
          </p:cNvPr>
          <p:cNvGrpSpPr/>
          <p:nvPr/>
        </p:nvGrpSpPr>
        <p:grpSpPr>
          <a:xfrm>
            <a:off x="3048000" y="1963689"/>
            <a:ext cx="2119550" cy="1147811"/>
            <a:chOff x="3048000" y="1963689"/>
            <a:chExt cx="2119550" cy="1147811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xmlns="" id="{887D703D-8AF8-4767-9C69-8511535F49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33900" y="2279650"/>
              <a:ext cx="495300" cy="8318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CF7B1AB2-987D-4169-92FE-21D898A9D6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8600" y="2266950"/>
              <a:ext cx="99060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959B0E59-47D3-40AB-A958-04CDDF23FF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48000" y="2266950"/>
              <a:ext cx="99060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8BF0E46-E21C-4E6F-9891-C9E6D7750A04}"/>
                </a:ext>
              </a:extLst>
            </p:cNvPr>
            <p:cNvSpPr txBox="1"/>
            <p:nvPr/>
          </p:nvSpPr>
          <p:spPr>
            <a:xfrm>
              <a:off x="4777700" y="2510909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GB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endPara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3FE70D82-D748-4FEE-A2D4-FDCB7F1AE4CF}"/>
                </a:ext>
              </a:extLst>
            </p:cNvPr>
            <p:cNvSpPr txBox="1"/>
            <p:nvPr/>
          </p:nvSpPr>
          <p:spPr>
            <a:xfrm>
              <a:off x="4338975" y="1963689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GB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endPara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7EA23E1-E3F3-45E6-AE70-F4F35061F5DC}"/>
                </a:ext>
              </a:extLst>
            </p:cNvPr>
            <p:cNvSpPr txBox="1"/>
            <p:nvPr/>
          </p:nvSpPr>
          <p:spPr>
            <a:xfrm>
              <a:off x="3342110" y="1963689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GB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endPara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0E27D40-5A96-4FE3-A23B-73795B9B7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5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43997"/>
            <a:ext cx="7772400" cy="109673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Trigonometry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4" name="Rounded Rectangle 23">
            <a:hlinkClick r:id="rId2" action="ppaction://hlinksldjump"/>
          </p:cNvPr>
          <p:cNvSpPr/>
          <p:nvPr/>
        </p:nvSpPr>
        <p:spPr>
          <a:xfrm>
            <a:off x="179512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2015 P1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Q4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5" name="Rounded Rectangle 24">
            <a:hlinkClick r:id="rId3" action="ppaction://hlinksldjump"/>
          </p:cNvPr>
          <p:cNvSpPr/>
          <p:nvPr/>
        </p:nvSpPr>
        <p:spPr>
          <a:xfrm>
            <a:off x="161981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Q4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>
            <a:hlinkClick r:id="rId4" action="ppaction://hlinksldjump"/>
          </p:cNvPr>
          <p:cNvSpPr/>
          <p:nvPr/>
        </p:nvSpPr>
        <p:spPr>
          <a:xfrm>
            <a:off x="179512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Q10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hlinkClick r:id="rId5" action="ppaction://hlinksldjump"/>
          </p:cNvPr>
          <p:cNvSpPr/>
          <p:nvPr/>
        </p:nvSpPr>
        <p:spPr>
          <a:xfrm>
            <a:off x="161981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Spec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Q6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7" name="Rounded Rectangle 36">
            <a:hlinkClick r:id="rId6" action="ppaction://hlinksldjump"/>
          </p:cNvPr>
          <p:cNvSpPr/>
          <p:nvPr/>
        </p:nvSpPr>
        <p:spPr>
          <a:xfrm>
            <a:off x="305997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2016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Q13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9512" y="679776"/>
            <a:ext cx="3210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Basic Trigonometry &amp; Graphs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5346" y="1910419"/>
            <a:ext cx="2125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Addition Formulae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5" name="Rounded Rectangle 44">
            <a:hlinkClick r:id="rId7" action="ppaction://hlinksldjump"/>
          </p:cNvPr>
          <p:cNvSpPr/>
          <p:nvPr/>
        </p:nvSpPr>
        <p:spPr>
          <a:xfrm>
            <a:off x="179512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Q7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6" name="Rounded Rectangle 45">
            <a:hlinkClick r:id="rId8" action="ppaction://hlinksldjump"/>
          </p:cNvPr>
          <p:cNvSpPr/>
          <p:nvPr/>
        </p:nvSpPr>
        <p:spPr>
          <a:xfrm>
            <a:off x="1619816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Q9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7" name="Rounded Rectangle 46">
            <a:hlinkClick r:id="rId9" action="ppaction://hlinksldjump"/>
          </p:cNvPr>
          <p:cNvSpPr/>
          <p:nvPr/>
        </p:nvSpPr>
        <p:spPr>
          <a:xfrm>
            <a:off x="5940296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2015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Q7b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8" name="Rounded Rectangle 47">
            <a:hlinkClick r:id="rId10" action="ppaction://hlinksldjump"/>
          </p:cNvPr>
          <p:cNvSpPr/>
          <p:nvPr/>
        </p:nvSpPr>
        <p:spPr>
          <a:xfrm>
            <a:off x="7380456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##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Q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95346" y="3172059"/>
            <a:ext cx="2630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Double Angle Formulae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5" name="Rounded Rectangle 54">
            <a:hlinkClick r:id="rId11" action="ppaction://hlinksldjump"/>
          </p:cNvPr>
          <p:cNvSpPr/>
          <p:nvPr/>
        </p:nvSpPr>
        <p:spPr>
          <a:xfrm>
            <a:off x="3060120" y="4446461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Q6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8" name="Rounded Rectangle 67">
            <a:hlinkClick r:id="rId12" action="ppaction://hlinksldjump"/>
          </p:cNvPr>
          <p:cNvSpPr/>
          <p:nvPr/>
        </p:nvSpPr>
        <p:spPr>
          <a:xfrm>
            <a:off x="4500136" y="5699585"/>
            <a:ext cx="1296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Topic Menu</a:t>
            </a:r>
          </a:p>
        </p:txBody>
      </p:sp>
      <p:sp>
        <p:nvSpPr>
          <p:cNvPr id="69" name="Rounded Rectangle 68">
            <a:hlinkClick r:id="" action="ppaction://hlinkshowjump?jump=firstslide"/>
          </p:cNvPr>
          <p:cNvSpPr/>
          <p:nvPr/>
        </p:nvSpPr>
        <p:spPr>
          <a:xfrm>
            <a:off x="7380456" y="5699585"/>
            <a:ext cx="1296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Main Menu</a:t>
            </a:r>
          </a:p>
        </p:txBody>
      </p:sp>
      <p:sp>
        <p:nvSpPr>
          <p:cNvPr id="70" name="Rounded Rectangle 69">
            <a:hlinkClick r:id="rId13" action="ppaction://hlinksldjump"/>
          </p:cNvPr>
          <p:cNvSpPr/>
          <p:nvPr/>
        </p:nvSpPr>
        <p:spPr>
          <a:xfrm>
            <a:off x="5940296" y="5699585"/>
            <a:ext cx="1296000" cy="1080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Notes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hlinkClick r:id="rId14" action="ppaction://hlinksldjump"/>
          </p:cNvPr>
          <p:cNvSpPr/>
          <p:nvPr/>
        </p:nvSpPr>
        <p:spPr>
          <a:xfrm>
            <a:off x="3075810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Q13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5" name="Rounded Rectangle 34">
            <a:hlinkClick r:id="rId15" action="ppaction://hlinksldjump"/>
          </p:cNvPr>
          <p:cNvSpPr/>
          <p:nvPr/>
        </p:nvSpPr>
        <p:spPr>
          <a:xfrm>
            <a:off x="7380456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Q18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6" name="Rounded Rectangle 35">
            <a:hlinkClick r:id="rId16" action="ppaction://hlinksldjump"/>
          </p:cNvPr>
          <p:cNvSpPr/>
          <p:nvPr/>
        </p:nvSpPr>
        <p:spPr>
          <a:xfrm>
            <a:off x="179512" y="4446461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Q8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9" name="Rounded Rectangle 38">
            <a:hlinkClick r:id="rId17" action="ppaction://hlinksldjump"/>
          </p:cNvPr>
          <p:cNvSpPr/>
          <p:nvPr/>
        </p:nvSpPr>
        <p:spPr>
          <a:xfrm>
            <a:off x="1619816" y="4446461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Q6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1" name="Rounded Rectangle 50">
            <a:hlinkClick r:id="rId18" action="ppaction://hlinksldjump"/>
          </p:cNvPr>
          <p:cNvSpPr/>
          <p:nvPr/>
        </p:nvSpPr>
        <p:spPr>
          <a:xfrm>
            <a:off x="3075810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2015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Q10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6" name="Rounded Rectangle 25">
            <a:hlinkClick r:id="rId19" action="ppaction://hlinksldjump"/>
          </p:cNvPr>
          <p:cNvSpPr/>
          <p:nvPr/>
        </p:nvSpPr>
        <p:spPr>
          <a:xfrm>
            <a:off x="179512" y="5749730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2016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Q11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>
            <a:hlinkClick r:id="rId20" action="ppaction://hlinksldjump"/>
          </p:cNvPr>
          <p:cNvSpPr/>
          <p:nvPr/>
        </p:nvSpPr>
        <p:spPr>
          <a:xfrm>
            <a:off x="1619816" y="5749730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Q11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5346" y="5349620"/>
            <a:ext cx="2488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Further Trig Equations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hlinkClick r:id="rId21" action="ppaction://hlinksldjump"/>
          </p:cNvPr>
          <p:cNvSpPr/>
          <p:nvPr/>
        </p:nvSpPr>
        <p:spPr>
          <a:xfrm>
            <a:off x="4500424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Q13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1" name="Rounded Rectangle 30">
            <a:hlinkClick r:id="rId22" action="ppaction://hlinksldjump"/>
          </p:cNvPr>
          <p:cNvSpPr/>
          <p:nvPr/>
        </p:nvSpPr>
        <p:spPr>
          <a:xfrm>
            <a:off x="5940296" y="4446461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>
                <a:solidFill>
                  <a:schemeClr val="bg1"/>
                </a:solidFill>
              </a:rPr>
              <a:t>Exem</a:t>
            </a:r>
            <a:r>
              <a:rPr lang="en-GB" sz="2000" b="1" dirty="0" smtClean="0">
                <a:solidFill>
                  <a:schemeClr val="bg1"/>
                </a:solidFill>
              </a:rPr>
              <a:t>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Q7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0" name="Rounded Rectangle 39">
            <a:hlinkClick r:id="rId23" action="ppaction://hlinksldjump"/>
          </p:cNvPr>
          <p:cNvSpPr/>
          <p:nvPr/>
        </p:nvSpPr>
        <p:spPr>
          <a:xfrm>
            <a:off x="4500424" y="4446461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Q6b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1" name="Rounded Rectangle 40">
            <a:hlinkClick r:id="rId24" action="ppaction://hlinksldjump"/>
          </p:cNvPr>
          <p:cNvSpPr/>
          <p:nvPr/>
        </p:nvSpPr>
        <p:spPr>
          <a:xfrm>
            <a:off x="450013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P1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Q15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8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B096A4-84D5-412F-895B-89272F140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205057"/>
            <a:ext cx="2226420" cy="2331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Q20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2" name="Oval 11"/>
          <p:cNvSpPr/>
          <p:nvPr/>
        </p:nvSpPr>
        <p:spPr>
          <a:xfrm>
            <a:off x="247324" y="2087837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169" y="2231937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8C70DA-1A9F-4364-8B89-9269EFCFA6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2880204"/>
            <a:ext cx="4140361" cy="3417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3F20997-3879-4092-8818-99318A7E4F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1" name="Rounded Rectangle 10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408586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437E13-FDE6-44A5-BB8C-1DE59DCCFC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2" t="8802" r="1498"/>
          <a:stretch/>
        </p:blipFill>
        <p:spPr>
          <a:xfrm>
            <a:off x="4401148" y="3687736"/>
            <a:ext cx="2762076" cy="21333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Q21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4" action="ppaction://hlinksldjump"/>
          </p:cNvPr>
          <p:cNvSpPr/>
          <p:nvPr/>
        </p:nvSpPr>
        <p:spPr>
          <a:xfrm>
            <a:off x="6623224" y="5646449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680C46-102E-4681-AEBF-4649531E7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3" y="116632"/>
            <a:ext cx="7918347" cy="1660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CA28FD-5C5A-4EC0-A2B2-415A7F6368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3" y="1968500"/>
            <a:ext cx="4140097" cy="47579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EACF975-103B-4EF8-8B83-4CB77DDE1A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799" y="1968500"/>
            <a:ext cx="4296601" cy="1604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A95F191-38E5-4144-B44C-6977BCECBE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8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Q22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EECB75-DF17-4E6D-AFCC-5C60ACDB5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3" y="148530"/>
            <a:ext cx="7879293" cy="1877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268AEF-AE1F-417F-B317-98A7DDF4F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3" y="2298026"/>
            <a:ext cx="3823335" cy="2937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B768FF-56E0-4536-B5CA-3DC548CFB0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98" y="2834000"/>
            <a:ext cx="3726325" cy="24015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C110D79-702E-4955-ADA1-DDF32235C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0" name="Rounded Rectangle 9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49534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Q23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42AB6E-77D4-46FD-BAB2-49B8DBF0F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" y="116632"/>
            <a:ext cx="7980267" cy="2100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EA7C44-FD6D-4DA7-B077-2C3C43191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" y="2441232"/>
            <a:ext cx="6036302" cy="43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1FE3FD9-6C52-405E-907B-49076072BE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82055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81007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Q23(2)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7E7AB0-6E89-4046-B400-2C69922BD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7" y="91233"/>
            <a:ext cx="4082552" cy="3033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016FA6-A58F-4D23-BDBF-7EF484BFC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3204141"/>
            <a:ext cx="3716950" cy="36030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4415A7F-C5E9-4861-B864-DAB02BD5A7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9993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Q24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92E520-D824-4C5A-88FA-4F0F56E4D6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4"/>
          <a:stretch/>
        </p:blipFill>
        <p:spPr>
          <a:xfrm>
            <a:off x="115363" y="94428"/>
            <a:ext cx="7593537" cy="5484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A9A97F-0393-44A3-8B01-B8568F202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80" y="5239228"/>
            <a:ext cx="273420" cy="339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A0E4CA2-67E0-4E9F-BEA7-CECE57E0B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55353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81007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P1 Q24(2)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0DAA94-5D8E-407A-B1B8-4D319BA7F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5" y="101600"/>
            <a:ext cx="3929536" cy="6639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29900E-AE8D-4C1A-AA46-3179A6196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971" y="101600"/>
            <a:ext cx="2888487" cy="218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EC4F2A-0ED2-4FAE-9B8C-E0523900E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768" y="2271428"/>
            <a:ext cx="2888487" cy="714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6D0679-E25C-4FD7-876A-EDC1654FA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1" name="Rounded Rectangle 10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79416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hlinkClick r:id="rId2" action="ppaction://hlinksldjump"/>
          </p:cNvPr>
          <p:cNvSpPr/>
          <p:nvPr/>
        </p:nvSpPr>
        <p:spPr>
          <a:xfrm>
            <a:off x="3862222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P2 Title</a:t>
            </a:r>
          </a:p>
        </p:txBody>
      </p:sp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1772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</a:t>
            </a:r>
          </a:p>
        </p:txBody>
      </p: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1405566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</a:t>
            </a:r>
          </a:p>
        </p:txBody>
      </p: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2633894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Q3</a:t>
            </a:r>
          </a:p>
        </p:txBody>
      </p:sp>
      <p:sp>
        <p:nvSpPr>
          <p:cNvPr id="14" name="Rounded Rectangle 13">
            <a:hlinkClick r:id="rId7" action="ppaction://hlinksldjump"/>
          </p:cNvPr>
          <p:cNvSpPr/>
          <p:nvPr/>
        </p:nvSpPr>
        <p:spPr>
          <a:xfrm>
            <a:off x="5090550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Q5</a:t>
            </a:r>
          </a:p>
        </p:txBody>
      </p:sp>
      <p:sp>
        <p:nvSpPr>
          <p:cNvPr id="15" name="Rounded Rectangle 14">
            <a:hlinkClick r:id="rId8" action="ppaction://hlinksldjump"/>
          </p:cNvPr>
          <p:cNvSpPr/>
          <p:nvPr/>
        </p:nvSpPr>
        <p:spPr>
          <a:xfrm>
            <a:off x="63240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Q6</a:t>
            </a:r>
          </a:p>
        </p:txBody>
      </p:sp>
      <p:sp>
        <p:nvSpPr>
          <p:cNvPr id="16" name="Rounded Rectangle 15">
            <a:hlinkClick r:id="rId9" action="ppaction://hlinksldjump"/>
          </p:cNvPr>
          <p:cNvSpPr/>
          <p:nvPr/>
        </p:nvSpPr>
        <p:spPr>
          <a:xfrm>
            <a:off x="1772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Q8</a:t>
            </a:r>
          </a:p>
        </p:txBody>
      </p:sp>
      <p:sp>
        <p:nvSpPr>
          <p:cNvPr id="17" name="Rounded Rectangle 16">
            <a:hlinkClick r:id="rId10" action="ppaction://hlinksldjump"/>
          </p:cNvPr>
          <p:cNvSpPr/>
          <p:nvPr/>
        </p:nvSpPr>
        <p:spPr>
          <a:xfrm>
            <a:off x="1405566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-312420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>
                <a:solidFill>
                  <a:schemeClr val="bg1"/>
                </a:solidFill>
              </a:rPr>
              <a:t>2014</a:t>
            </a:r>
            <a:endParaRPr lang="en-GB" sz="6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09469"/>
            <a:ext cx="1604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Paper 2</a:t>
            </a:r>
          </a:p>
        </p:txBody>
      </p:sp>
      <p:sp>
        <p:nvSpPr>
          <p:cNvPr id="27" name="Rounded Rectangle 26">
            <a:hlinkClick r:id="rId11" action="ppaction://hlinksldjump"/>
          </p:cNvPr>
          <p:cNvSpPr/>
          <p:nvPr/>
        </p:nvSpPr>
        <p:spPr>
          <a:xfrm>
            <a:off x="75559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Q7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CF521CE-4802-45A4-BD47-4A51C79F98D5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EFDB06CC-12AE-466C-B893-9FF6F59AD0EF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F1FC4881-C603-4D04-B718-D331706ABD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282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P2 Q1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664845-FD8C-42F2-925F-56CE3AD03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88647"/>
            <a:ext cx="7733881" cy="56356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8FA83C1-1CE3-486D-A6B5-E2889045CA28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A8F6901-F1AB-46C1-9329-E201AF390C91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7FF7F04-0B23-4BD7-90F5-712733F6B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25405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2014 P2 Q1(2)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E1C1C0-6694-44C7-806D-69C2EFF67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261544"/>
            <a:ext cx="4491901" cy="39836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C0B270-CDFF-4BFC-86AA-E6A91CFBE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4386777"/>
            <a:ext cx="3676650" cy="212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5360C7-8EC0-4084-B2F1-7A9F323B0A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45"/>
          <a:stretch/>
        </p:blipFill>
        <p:spPr>
          <a:xfrm>
            <a:off x="4840439" y="261544"/>
            <a:ext cx="2779562" cy="445568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32775B2-E4A3-48F3-9DF3-B34C72552698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A33FFCBD-EE91-461C-A81E-4EFC6891288A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34BC43C-5112-43D2-90E5-9BF442172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87098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43997"/>
            <a:ext cx="7772400" cy="109673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Wave Function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4" name="Rounded Rectangle 23">
            <a:hlinkClick r:id="rId2" action="ppaction://hlinksldjump"/>
          </p:cNvPr>
          <p:cNvSpPr/>
          <p:nvPr/>
        </p:nvSpPr>
        <p:spPr>
          <a:xfrm>
            <a:off x="179512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P1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Q4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5" name="Rounded Rectangle 24">
            <a:hlinkClick r:id="rId3" action="ppaction://hlinksldjump"/>
          </p:cNvPr>
          <p:cNvSpPr/>
          <p:nvPr/>
        </p:nvSpPr>
        <p:spPr>
          <a:xfrm>
            <a:off x="161981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Q9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9512" y="679776"/>
            <a:ext cx="1733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Wave Function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8" name="Rounded Rectangle 67">
            <a:hlinkClick r:id="rId4" action="ppaction://hlinksldjump"/>
          </p:cNvPr>
          <p:cNvSpPr/>
          <p:nvPr/>
        </p:nvSpPr>
        <p:spPr>
          <a:xfrm>
            <a:off x="4500136" y="5699585"/>
            <a:ext cx="1296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Topic Menu</a:t>
            </a:r>
          </a:p>
        </p:txBody>
      </p:sp>
      <p:sp>
        <p:nvSpPr>
          <p:cNvPr id="69" name="Rounded Rectangle 68">
            <a:hlinkClick r:id="" action="ppaction://hlinkshowjump?jump=firstslide"/>
          </p:cNvPr>
          <p:cNvSpPr/>
          <p:nvPr/>
        </p:nvSpPr>
        <p:spPr>
          <a:xfrm>
            <a:off x="7380456" y="5699585"/>
            <a:ext cx="1296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Main Menu</a:t>
            </a:r>
          </a:p>
        </p:txBody>
      </p:sp>
      <p:sp>
        <p:nvSpPr>
          <p:cNvPr id="70" name="Rounded Rectangle 69">
            <a:hlinkClick r:id="rId5" action="ppaction://hlinksldjump"/>
          </p:cNvPr>
          <p:cNvSpPr/>
          <p:nvPr/>
        </p:nvSpPr>
        <p:spPr>
          <a:xfrm>
            <a:off x="5940296" y="5699585"/>
            <a:ext cx="1296000" cy="1080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Notes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hlinkClick r:id="rId6" action="ppaction://hlinksldjump"/>
          </p:cNvPr>
          <p:cNvSpPr/>
          <p:nvPr/>
        </p:nvSpPr>
        <p:spPr>
          <a:xfrm>
            <a:off x="3075810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>
                <a:solidFill>
                  <a:schemeClr val="bg1"/>
                </a:solidFill>
              </a:rPr>
              <a:t>Exem</a:t>
            </a:r>
            <a:r>
              <a:rPr lang="en-GB" sz="2000" b="1" dirty="0" smtClean="0">
                <a:solidFill>
                  <a:schemeClr val="bg1"/>
                </a:solidFill>
              </a:rPr>
              <a:t>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Q9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3" name="Rounded Rectangle 22">
            <a:hlinkClick r:id="rId7" action="ppaction://hlinksldjump"/>
          </p:cNvPr>
          <p:cNvSpPr/>
          <p:nvPr/>
        </p:nvSpPr>
        <p:spPr>
          <a:xfrm>
            <a:off x="450013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2016 P2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Q8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6" name="Rounded Rectangle 25">
            <a:hlinkClick r:id="rId8" action="ppaction://hlinksldjump"/>
          </p:cNvPr>
          <p:cNvSpPr/>
          <p:nvPr/>
        </p:nvSpPr>
        <p:spPr>
          <a:xfrm>
            <a:off x="5940440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2015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Q9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0" name="Rounded Rectangle 49">
            <a:hlinkClick r:id="rId9" action="ppaction://hlinksldjump"/>
          </p:cNvPr>
          <p:cNvSpPr/>
          <p:nvPr/>
        </p:nvSpPr>
        <p:spPr>
          <a:xfrm>
            <a:off x="7396434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Spec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Q10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5" name="Rounded Rectangle 14">
            <a:hlinkClick r:id="rId10" action="ppaction://hlinksldjump"/>
          </p:cNvPr>
          <p:cNvSpPr/>
          <p:nvPr/>
        </p:nvSpPr>
        <p:spPr>
          <a:xfrm>
            <a:off x="1635506" y="195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Q23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>
            <a:hlinkClick r:id="rId11" action="ppaction://hlinksldjump"/>
          </p:cNvPr>
          <p:cNvSpPr/>
          <p:nvPr/>
        </p:nvSpPr>
        <p:spPr>
          <a:xfrm>
            <a:off x="3075810" y="195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Q14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7" name="Rounded Rectangle 16">
            <a:hlinkClick r:id="rId12" action="ppaction://hlinksldjump"/>
          </p:cNvPr>
          <p:cNvSpPr/>
          <p:nvPr/>
        </p:nvSpPr>
        <p:spPr>
          <a:xfrm>
            <a:off x="179512" y="195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Q8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1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P2 Q2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DE75A5-9614-4541-9F07-4CCFC37CF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3" y="145660"/>
            <a:ext cx="8241661" cy="745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B5B90D-3D9D-41B9-8E65-560480A53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3" y="1073587"/>
            <a:ext cx="4257541" cy="46067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AB44AE1-CCE2-4490-A356-4DC225B12737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5697684-5C18-4B40-B4E1-FC311A06F0C9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143D86B-9BA8-4DEC-9701-27F0FCB0C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83984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P2 Q3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(b) Quad</a:t>
            </a:r>
            <a:r>
              <a:rPr lang="en-GB" sz="1100" b="1" dirty="0" smtClean="0"/>
              <a:t>.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4006AF-7A04-40A8-B3F4-48D9B8D05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3" y="116632"/>
            <a:ext cx="8280721" cy="20862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9C2D24B-F2DF-4439-8E37-C54892FF7A0E}"/>
              </a:ext>
            </a:extLst>
          </p:cNvPr>
          <p:cNvGrpSpPr/>
          <p:nvPr/>
        </p:nvGrpSpPr>
        <p:grpSpPr>
          <a:xfrm>
            <a:off x="139803" y="2394398"/>
            <a:ext cx="3773715" cy="4346970"/>
            <a:chOff x="139803" y="2394398"/>
            <a:chExt cx="3773715" cy="43469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D781E77F-5F93-4AB3-9216-002ABB885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7"/>
            <a:stretch/>
          </p:blipFill>
          <p:spPr>
            <a:xfrm>
              <a:off x="139803" y="2394398"/>
              <a:ext cx="3773715" cy="434697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EBB4951C-4AFE-48DE-B160-4329A0791CB8}"/>
                </a:ext>
              </a:extLst>
            </p:cNvPr>
            <p:cNvSpPr/>
            <p:nvPr/>
          </p:nvSpPr>
          <p:spPr>
            <a:xfrm>
              <a:off x="139803" y="2457914"/>
              <a:ext cx="179511" cy="314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155598B-8AA4-4251-97ED-915FCB000B75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1DA71E9-E3E9-4431-B2D2-AF92DB43884B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5F4EC82-36FD-4395-AC90-65C9229CF5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3" name="Rounded Rectangle 12">
            <a:hlinkClick r:id="rId7" action="ppaction://hlinksldjump"/>
          </p:cNvPr>
          <p:cNvSpPr/>
          <p:nvPr/>
        </p:nvSpPr>
        <p:spPr>
          <a:xfrm>
            <a:off x="6650241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(a) </a:t>
            </a:r>
            <a:r>
              <a:rPr lang="en-GB" sz="1400" b="1" dirty="0" err="1" smtClean="0"/>
              <a:t>Func</a:t>
            </a:r>
            <a:r>
              <a:rPr lang="en-GB" sz="1400" b="1" dirty="0" smtClean="0"/>
              <a:t>. </a:t>
            </a:r>
            <a:r>
              <a:rPr lang="en-GB" sz="2000" b="1" dirty="0" smtClean="0"/>
              <a:t>Topic Menu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31722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P2 Q4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5FF041-349C-40DF-A2B3-D9A0A733B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6" y="158040"/>
            <a:ext cx="7655761" cy="65419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87C4316-78CD-44A4-8B77-8B3580B9008E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B4456C3-8B6B-4373-A6CA-0405B1EA9A5D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3E6D4D7-0858-439C-BE42-AA064522EA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60254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2014 P2 Q4(2)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3DA4DC-1828-475B-8311-F9D930F18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96005"/>
            <a:ext cx="2656080" cy="3388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5F6EA9-3C6C-4049-8684-AB518B077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29" y="196005"/>
            <a:ext cx="4570021" cy="33228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87E8B6F-89DC-454A-8CED-4997DB7EF664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9857A9B-4996-4693-B694-4B253EFBDEA3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EB11FAD-E6A6-4F3D-BAB1-687F63EC5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5397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P2 Q5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5117F1-1D44-4788-BC29-036052C4A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60174"/>
            <a:ext cx="80010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1A365C-A31B-4595-9793-01DB9BBC1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992670"/>
            <a:ext cx="3515400" cy="54468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A8FB193-5C6E-41B8-81AB-E1880BFF9B05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B680484-80BB-41F4-A05C-C755D0599E8A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64C5D2A-3CEA-4D89-AC2C-2D3D6D3B2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5686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P2 Q6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83C5A9-8191-4CF4-BE1D-F13F51360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235629"/>
            <a:ext cx="8163541" cy="755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A7037A-1BC2-4A1F-A1DB-92B63B6A0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211538"/>
            <a:ext cx="5351221" cy="42291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DB6493C-CA3D-45A9-AE05-04E7F98F14A2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A45FE21-7EE5-42AD-AC3A-CFF3FE433AC4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4107E19-CA9E-48C2-AA20-93972FD2A1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3571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P2 Q7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29FA0B-47E3-4676-AE11-D25B710B5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45143"/>
            <a:ext cx="5271749" cy="65962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250A625-5AFE-48DB-AE43-6C816DD203C6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CCB6AB1C-ECDA-4906-8A80-98DE763FCE14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6772E17-CD76-4F4E-A2CC-E511D513E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424469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2014 P2 Q7(2)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31BD6F-0F5E-48CE-879D-1D622ACB3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1" y="107050"/>
            <a:ext cx="3550555" cy="54459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9D590BF-190A-493C-8DFB-A6BD48F24F8E}"/>
              </a:ext>
            </a:extLst>
          </p:cNvPr>
          <p:cNvGrpSpPr/>
          <p:nvPr/>
        </p:nvGrpSpPr>
        <p:grpSpPr>
          <a:xfrm>
            <a:off x="3720159" y="109054"/>
            <a:ext cx="4077865" cy="6504334"/>
            <a:chOff x="3720159" y="109054"/>
            <a:chExt cx="4077865" cy="65043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6BF4C1B-2676-4D69-9165-E7C9918C1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0159" y="109054"/>
              <a:ext cx="4077865" cy="613411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04E586D7-E96B-46FA-A119-375D3511F248}"/>
                </a:ext>
              </a:extLst>
            </p:cNvPr>
            <p:cNvSpPr/>
            <p:nvPr/>
          </p:nvSpPr>
          <p:spPr>
            <a:xfrm>
              <a:off x="6850743" y="5820229"/>
              <a:ext cx="947281" cy="793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D959825-FE40-48F1-A8D4-D30A36FB6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0159" y="6231068"/>
              <a:ext cx="4042711" cy="38232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C66669B-B62C-49FF-8926-793A38CBB36A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01B09953-BAD2-4928-A8CD-15420F0F2931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9E676E52-8F32-40E8-81D3-DBA299824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4" name="Rounded Rectangle 13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97061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P2 Q8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2D60B1-ED2B-430D-B8C9-521E5B8EA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3" y="228432"/>
            <a:ext cx="8241661" cy="113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B2893E-D0B8-4BE1-876F-8320082FCD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35"/>
          <a:stretch/>
        </p:blipFill>
        <p:spPr>
          <a:xfrm>
            <a:off x="178863" y="1452157"/>
            <a:ext cx="3972403" cy="41182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A1D8919-F419-4B4B-9451-D85DB2D9E0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70"/>
          <a:stretch/>
        </p:blipFill>
        <p:spPr>
          <a:xfrm>
            <a:off x="3762978" y="4856816"/>
            <a:ext cx="3972403" cy="1884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C8103C1-68D2-4244-9B9E-8F89F87872C9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BEC2B8B-B994-49AB-89A2-CFB623735BCD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F5BB77FB-240A-4E54-856E-4DC6BEE4D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45252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2014 P2 Q9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29E46D-CBB1-4FD8-9E93-844B12D2D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4" y="165254"/>
            <a:ext cx="7564192" cy="32056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31E9F7-8434-4D30-BA0B-A034D60B8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1" y="3487060"/>
            <a:ext cx="3527119" cy="25491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290679-230C-4380-AF51-9760D28D03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58" y="3487057"/>
            <a:ext cx="3325568" cy="333666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2EA4895-0584-47FA-8367-9EF85A77AEA0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A879ACCF-45C3-41DA-9981-65FA257AC6C9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5AD9535-069A-4BE3-8C51-AB15BBF24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8233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43997"/>
            <a:ext cx="7772400" cy="109673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Vectors 1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4" name="Rounded Rectangle 23">
            <a:hlinkClick r:id="rId2" action="ppaction://hlinksldjump"/>
          </p:cNvPr>
          <p:cNvSpPr/>
          <p:nvPr/>
        </p:nvSpPr>
        <p:spPr>
          <a:xfrm>
            <a:off x="179512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P1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Q6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5" name="Rounded Rectangle 24">
            <a:hlinkClick r:id="rId3" action="ppaction://hlinksldjump"/>
          </p:cNvPr>
          <p:cNvSpPr/>
          <p:nvPr/>
        </p:nvSpPr>
        <p:spPr>
          <a:xfrm>
            <a:off x="4547494" y="10925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Q12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hlinkClick r:id="rId4" action="ppaction://hlinksldjump"/>
          </p:cNvPr>
          <p:cNvSpPr/>
          <p:nvPr/>
        </p:nvSpPr>
        <p:spPr>
          <a:xfrm>
            <a:off x="163550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P1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Q24a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7" name="Rounded Rectangle 36">
            <a:hlinkClick r:id="rId5" action="ppaction://hlinksldjump"/>
          </p:cNvPr>
          <p:cNvSpPr/>
          <p:nvPr/>
        </p:nvSpPr>
        <p:spPr>
          <a:xfrm>
            <a:off x="307566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2009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Q22a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9512" y="679776"/>
            <a:ext cx="1824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Basic Questions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5346" y="1910419"/>
            <a:ext cx="50153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>
                <a:solidFill>
                  <a:schemeClr val="bg1"/>
                </a:solidFill>
              </a:rPr>
              <a:t>Collinearity</a:t>
            </a:r>
            <a:r>
              <a:rPr lang="en-GB" sz="2000" dirty="0" smtClean="0">
                <a:solidFill>
                  <a:schemeClr val="bg1"/>
                </a:solidFill>
              </a:rPr>
              <a:t> in 3D and Dividing a Line in a Ratio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8" name="Rounded Rectangle 67">
            <a:hlinkClick r:id="rId6" action="ppaction://hlinksldjump"/>
          </p:cNvPr>
          <p:cNvSpPr/>
          <p:nvPr/>
        </p:nvSpPr>
        <p:spPr>
          <a:xfrm>
            <a:off x="4500136" y="5699585"/>
            <a:ext cx="1296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Topic Menu</a:t>
            </a:r>
          </a:p>
        </p:txBody>
      </p:sp>
      <p:sp>
        <p:nvSpPr>
          <p:cNvPr id="69" name="Rounded Rectangle 68">
            <a:hlinkClick r:id="" action="ppaction://hlinkshowjump?jump=firstslide"/>
          </p:cNvPr>
          <p:cNvSpPr/>
          <p:nvPr/>
        </p:nvSpPr>
        <p:spPr>
          <a:xfrm>
            <a:off x="7380456" y="5699585"/>
            <a:ext cx="1296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Main Menu</a:t>
            </a:r>
          </a:p>
        </p:txBody>
      </p:sp>
      <p:sp>
        <p:nvSpPr>
          <p:cNvPr id="70" name="Rounded Rectangle 69">
            <a:hlinkClick r:id="rId7" action="ppaction://hlinksldjump"/>
          </p:cNvPr>
          <p:cNvSpPr/>
          <p:nvPr/>
        </p:nvSpPr>
        <p:spPr>
          <a:xfrm>
            <a:off x="5940296" y="5699585"/>
            <a:ext cx="1296000" cy="1080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Notes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73" name="Rounded Rectangle 72">
            <a:hlinkClick r:id="rId8" action="ppaction://hlinksldjump"/>
          </p:cNvPr>
          <p:cNvSpPr/>
          <p:nvPr/>
        </p:nvSpPr>
        <p:spPr>
          <a:xfrm>
            <a:off x="161981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Q19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4547494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2016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Q11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5" name="Rounded Rectangle 14">
            <a:hlinkClick r:id="rId10" action="ppaction://hlinksldjump"/>
          </p:cNvPr>
          <p:cNvSpPr/>
          <p:nvPr/>
        </p:nvSpPr>
        <p:spPr>
          <a:xfrm>
            <a:off x="19534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Q5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>
            <a:hlinkClick r:id="rId11" action="ppaction://hlinksldjump"/>
          </p:cNvPr>
          <p:cNvSpPr/>
          <p:nvPr/>
        </p:nvSpPr>
        <p:spPr>
          <a:xfrm>
            <a:off x="307566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Q9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7" name="Rounded Rectangle 16">
            <a:hlinkClick r:id="rId12" action="ppaction://hlinksldjump"/>
          </p:cNvPr>
          <p:cNvSpPr/>
          <p:nvPr/>
        </p:nvSpPr>
        <p:spPr>
          <a:xfrm>
            <a:off x="738045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Q12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>
            <a:hlinkClick r:id="rId13" action="ppaction://hlinksldjump"/>
          </p:cNvPr>
          <p:cNvSpPr/>
          <p:nvPr/>
        </p:nvSpPr>
        <p:spPr>
          <a:xfrm>
            <a:off x="594029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2016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Q7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2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hlinkClick r:id="rId2" action="ppaction://hlinksldjump"/>
          </p:cNvPr>
          <p:cNvSpPr/>
          <p:nvPr/>
        </p:nvSpPr>
        <p:spPr>
          <a:xfrm>
            <a:off x="3862222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Spec P1 Title</a:t>
            </a:r>
          </a:p>
        </p:txBody>
      </p:sp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1772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</a:t>
            </a:r>
          </a:p>
        </p:txBody>
      </p: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1405566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</a:t>
            </a:r>
          </a:p>
        </p:txBody>
      </p: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2633894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Q3</a:t>
            </a:r>
          </a:p>
        </p:txBody>
      </p:sp>
      <p:sp>
        <p:nvSpPr>
          <p:cNvPr id="14" name="Rounded Rectangle 13">
            <a:hlinkClick r:id="rId7" action="ppaction://hlinksldjump"/>
          </p:cNvPr>
          <p:cNvSpPr/>
          <p:nvPr/>
        </p:nvSpPr>
        <p:spPr>
          <a:xfrm>
            <a:off x="5090550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Q5</a:t>
            </a:r>
          </a:p>
        </p:txBody>
      </p:sp>
      <p:sp>
        <p:nvSpPr>
          <p:cNvPr id="15" name="Rounded Rectangle 14">
            <a:hlinkClick r:id="rId8" action="ppaction://hlinksldjump"/>
          </p:cNvPr>
          <p:cNvSpPr/>
          <p:nvPr/>
        </p:nvSpPr>
        <p:spPr>
          <a:xfrm>
            <a:off x="63240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Q6</a:t>
            </a:r>
          </a:p>
        </p:txBody>
      </p:sp>
      <p:sp>
        <p:nvSpPr>
          <p:cNvPr id="16" name="Rounded Rectangle 15">
            <a:hlinkClick r:id="rId9" action="ppaction://hlinksldjump"/>
          </p:cNvPr>
          <p:cNvSpPr/>
          <p:nvPr/>
        </p:nvSpPr>
        <p:spPr>
          <a:xfrm>
            <a:off x="1772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Q8</a:t>
            </a:r>
          </a:p>
        </p:txBody>
      </p:sp>
      <p:sp>
        <p:nvSpPr>
          <p:cNvPr id="17" name="Rounded Rectangle 16">
            <a:hlinkClick r:id="rId10" action="ppaction://hlinksldjump"/>
          </p:cNvPr>
          <p:cNvSpPr/>
          <p:nvPr/>
        </p:nvSpPr>
        <p:spPr>
          <a:xfrm>
            <a:off x="1405566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Q9</a:t>
            </a:r>
          </a:p>
        </p:txBody>
      </p:sp>
      <p:sp>
        <p:nvSpPr>
          <p:cNvPr id="18" name="Rounded Rectangle 17">
            <a:hlinkClick r:id="rId11" action="ppaction://hlinksldjump"/>
          </p:cNvPr>
          <p:cNvSpPr/>
          <p:nvPr/>
        </p:nvSpPr>
        <p:spPr>
          <a:xfrm>
            <a:off x="2633894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Q10</a:t>
            </a:r>
          </a:p>
        </p:txBody>
      </p:sp>
      <p:sp>
        <p:nvSpPr>
          <p:cNvPr id="19" name="Rounded Rectangle 18">
            <a:hlinkClick r:id="rId12" action="ppaction://hlinksldjump"/>
          </p:cNvPr>
          <p:cNvSpPr/>
          <p:nvPr/>
        </p:nvSpPr>
        <p:spPr>
          <a:xfrm>
            <a:off x="3862222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Q11</a:t>
            </a:r>
          </a:p>
        </p:txBody>
      </p:sp>
      <p:sp>
        <p:nvSpPr>
          <p:cNvPr id="20" name="Rounded Rectangle 19">
            <a:hlinkClick r:id="rId13" action="ppaction://hlinksldjump"/>
          </p:cNvPr>
          <p:cNvSpPr/>
          <p:nvPr/>
        </p:nvSpPr>
        <p:spPr>
          <a:xfrm>
            <a:off x="5090550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-31242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>
                <a:solidFill>
                  <a:schemeClr val="bg1"/>
                </a:solidFill>
              </a:rPr>
              <a:t>Specimen</a:t>
            </a:r>
            <a:endParaRPr lang="en-GB" sz="115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09469"/>
            <a:ext cx="1604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Paper 1</a:t>
            </a:r>
          </a:p>
        </p:txBody>
      </p:sp>
      <p:sp>
        <p:nvSpPr>
          <p:cNvPr id="27" name="Rounded Rectangle 26">
            <a:hlinkClick r:id="rId14" action="ppaction://hlinksldjump"/>
          </p:cNvPr>
          <p:cNvSpPr/>
          <p:nvPr/>
        </p:nvSpPr>
        <p:spPr>
          <a:xfrm>
            <a:off x="75559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Q7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837D8B9-A413-4CB3-981E-F43EFE337B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1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Spec P1 Q1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9C5D25-006A-41B9-BB5C-A36E5C8B0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9" y="116632"/>
            <a:ext cx="8202601" cy="6796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A0590C-3ECC-4C71-9898-6D97E7141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9" y="1051354"/>
            <a:ext cx="3827880" cy="3993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95D64B-AE5F-4C38-A1BA-2DC3FC89B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10" name="Rounded Rectangle 9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31856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Spec P1 Q2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0E849A-37A9-4B7E-8198-6649F0952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3" y="116632"/>
            <a:ext cx="8241661" cy="51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485D31-BB98-4540-83D5-58A983FC7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3" y="793699"/>
            <a:ext cx="4960621" cy="4210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697AF9A-B721-4425-A2CB-E22516D4E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43590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Spec P1 Q3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19C919-879A-4528-9176-08AD7D5A2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" y="116632"/>
            <a:ext cx="8029575" cy="2200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9FA8C49-9E65-48AA-A368-5B6036D84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" y="2571949"/>
            <a:ext cx="2790825" cy="2695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A8AC48-47E9-4060-A2CF-051C04644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250" y="2571949"/>
            <a:ext cx="2929500" cy="3275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9020A1B-1BAC-4B7E-BE00-599F9C5A26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4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Spec P1 Q4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97104C-CF0F-4207-9C21-CAC1321A5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4" y="116632"/>
            <a:ext cx="8202601" cy="632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4748C7-2FE9-4F92-9EE4-BD54F037D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4" y="842440"/>
            <a:ext cx="4413781" cy="5173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7E1DFBF-0F6F-4F05-8A5B-EE7D47CE09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6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Spec P1 Q5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474D18-E84D-4CCD-BB92-582BD3533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9" y="116632"/>
            <a:ext cx="8241661" cy="1349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EEDAF66-FA66-432A-A9DC-60FAC2477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9" y="1557266"/>
            <a:ext cx="5819941" cy="4663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B383B98-BA46-49F9-9561-B1C47AC1A5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63893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Spec P1 Q6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03FAF4-4352-4490-B8FF-3046D1175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3" y="116632"/>
            <a:ext cx="8280721" cy="84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95BA3B-9102-4C8C-ACD8-F0E76491E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4" y="1078806"/>
            <a:ext cx="5557128" cy="56625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E284165-ED66-4B1D-AB10-348CBE8E09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83101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Spec P1 Q7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39F41D-8D93-423D-BF6E-FBBE38E55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116632"/>
            <a:ext cx="8058150" cy="885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1B0349-FD7B-4952-91C6-31F39D28D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1117606"/>
            <a:ext cx="6210541" cy="3577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4F70E8B-91F7-46E4-B56F-2BE0A4F18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01079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Spec P1 Q8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</a:t>
            </a:r>
            <a:r>
              <a:rPr lang="en-GB" sz="1400" b="1" dirty="0" err="1" smtClean="0"/>
              <a:t>bc</a:t>
            </a:r>
            <a:r>
              <a:rPr lang="en-GB" sz="1400" b="1" dirty="0" smtClean="0"/>
              <a:t>) Quad</a:t>
            </a:r>
            <a:r>
              <a:rPr lang="en-GB" sz="1100" b="1" dirty="0" smtClean="0"/>
              <a:t>.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B6B776-749D-4723-9D13-99D8E6405F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7"/>
          <a:stretch/>
        </p:blipFill>
        <p:spPr>
          <a:xfrm>
            <a:off x="100744" y="116632"/>
            <a:ext cx="7663344" cy="302776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8FB532B-F417-4668-AF6B-C8FBC84D862A}"/>
              </a:ext>
            </a:extLst>
          </p:cNvPr>
          <p:cNvGrpSpPr/>
          <p:nvPr/>
        </p:nvGrpSpPr>
        <p:grpSpPr>
          <a:xfrm>
            <a:off x="100743" y="3429000"/>
            <a:ext cx="5468401" cy="2492160"/>
            <a:chOff x="100743" y="3429000"/>
            <a:chExt cx="5468401" cy="24921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FC4345EA-FD9E-4D2D-AF29-F7DC0A32C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43" y="3429000"/>
              <a:ext cx="5468401" cy="249216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37A9E7A-6B93-488D-9D1C-08AEEBB84C32}"/>
                </a:ext>
              </a:extLst>
            </p:cNvPr>
            <p:cNvSpPr/>
            <p:nvPr/>
          </p:nvSpPr>
          <p:spPr>
            <a:xfrm>
              <a:off x="100743" y="3429000"/>
              <a:ext cx="291143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38606F0-136A-423A-A6C2-BF6C991FA0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11" name="Rounded Rectangle 10">
            <a:hlinkClick r:id="rId7" action="ppaction://hlinksldjump"/>
          </p:cNvPr>
          <p:cNvSpPr/>
          <p:nvPr/>
        </p:nvSpPr>
        <p:spPr>
          <a:xfrm>
            <a:off x="7880524" y="1912576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(ad) </a:t>
            </a:r>
            <a:r>
              <a:rPr lang="en-GB" sz="1400" b="1" dirty="0" err="1" smtClean="0"/>
              <a:t>Func</a:t>
            </a:r>
            <a:r>
              <a:rPr lang="en-GB" sz="1400" b="1" dirty="0" smtClean="0"/>
              <a:t>.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166999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Spec P1 Q8(2)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79B367-30FC-41D0-BAAF-32201C957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240270"/>
            <a:ext cx="6249601" cy="5871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6F1640-00EE-4738-B2A1-E0BF434E3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</a:t>
            </a:r>
            <a:r>
              <a:rPr lang="en-GB" sz="1400" b="1" dirty="0" err="1" smtClean="0"/>
              <a:t>bc</a:t>
            </a:r>
            <a:r>
              <a:rPr lang="en-GB" sz="1400" b="1" dirty="0" smtClean="0"/>
              <a:t>) Quad</a:t>
            </a:r>
            <a:r>
              <a:rPr lang="en-GB" sz="1100" b="1" dirty="0" smtClean="0"/>
              <a:t>.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sp>
        <p:nvSpPr>
          <p:cNvPr id="10" name="Rounded Rectangle 9">
            <a:hlinkClick r:id="rId6" action="ppaction://hlinksldjump"/>
          </p:cNvPr>
          <p:cNvSpPr/>
          <p:nvPr/>
        </p:nvSpPr>
        <p:spPr>
          <a:xfrm>
            <a:off x="7880524" y="1912576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(ad) </a:t>
            </a:r>
            <a:r>
              <a:rPr lang="en-GB" sz="1400" b="1" dirty="0" err="1" smtClean="0"/>
              <a:t>Func</a:t>
            </a:r>
            <a:r>
              <a:rPr lang="en-GB" sz="1400" b="1" dirty="0" smtClean="0"/>
              <a:t>.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308724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43997"/>
            <a:ext cx="7772400" cy="109673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Vectors 2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4" name="Rounded Rectangle 23">
            <a:hlinkClick r:id="rId2" action="ppaction://hlinksldjump"/>
          </p:cNvPr>
          <p:cNvSpPr/>
          <p:nvPr/>
        </p:nvSpPr>
        <p:spPr>
          <a:xfrm>
            <a:off x="179512" y="36789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P1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Q14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5" name="Rounded Rectangle 24">
            <a:hlinkClick r:id="rId3" action="ppaction://hlinksldjump"/>
          </p:cNvPr>
          <p:cNvSpPr/>
          <p:nvPr/>
        </p:nvSpPr>
        <p:spPr>
          <a:xfrm>
            <a:off x="1619816" y="36789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>
                <a:solidFill>
                  <a:schemeClr val="bg1"/>
                </a:solidFill>
              </a:rPr>
              <a:t>Exem</a:t>
            </a:r>
            <a:r>
              <a:rPr lang="en-GB" sz="2000" b="1" dirty="0" smtClean="0">
                <a:solidFill>
                  <a:schemeClr val="bg1"/>
                </a:solidFill>
              </a:rPr>
              <a:t>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Q6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7" name="Rounded Rectangle 36">
            <a:hlinkClick r:id="rId4" action="ppaction://hlinksldjump"/>
          </p:cNvPr>
          <p:cNvSpPr/>
          <p:nvPr/>
        </p:nvSpPr>
        <p:spPr>
          <a:xfrm>
            <a:off x="3059976" y="36789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Q16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9512" y="3278876"/>
            <a:ext cx="3784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Scalar Product and Vector Calculus</a:t>
            </a:r>
          </a:p>
        </p:txBody>
      </p:sp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4500136" y="36789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##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Q</a:t>
            </a:r>
          </a:p>
        </p:txBody>
      </p:sp>
      <p:sp>
        <p:nvSpPr>
          <p:cNvPr id="68" name="Rounded Rectangle 67">
            <a:hlinkClick r:id="rId6" action="ppaction://hlinksldjump"/>
          </p:cNvPr>
          <p:cNvSpPr/>
          <p:nvPr/>
        </p:nvSpPr>
        <p:spPr>
          <a:xfrm>
            <a:off x="4500136" y="5699585"/>
            <a:ext cx="1296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Topic Menu</a:t>
            </a:r>
          </a:p>
        </p:txBody>
      </p:sp>
      <p:sp>
        <p:nvSpPr>
          <p:cNvPr id="69" name="Rounded Rectangle 68">
            <a:hlinkClick r:id="" action="ppaction://hlinkshowjump?jump=firstslide"/>
          </p:cNvPr>
          <p:cNvSpPr/>
          <p:nvPr/>
        </p:nvSpPr>
        <p:spPr>
          <a:xfrm>
            <a:off x="7380456" y="5699585"/>
            <a:ext cx="1296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Main Menu</a:t>
            </a:r>
          </a:p>
        </p:txBody>
      </p:sp>
      <p:sp>
        <p:nvSpPr>
          <p:cNvPr id="70" name="Rounded Rectangle 69">
            <a:hlinkClick r:id="rId7" action="ppaction://hlinksldjump"/>
          </p:cNvPr>
          <p:cNvSpPr/>
          <p:nvPr/>
        </p:nvSpPr>
        <p:spPr>
          <a:xfrm>
            <a:off x="5940296" y="5699585"/>
            <a:ext cx="1296000" cy="1080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Notes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ounded Rectangle 22">
            <a:hlinkClick r:id="rId8" action="ppaction://hlinksldjump"/>
          </p:cNvPr>
          <p:cNvSpPr/>
          <p:nvPr/>
        </p:nvSpPr>
        <p:spPr>
          <a:xfrm>
            <a:off x="4500136" y="36789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P1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Q5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6" name="Rounded Rectangle 25">
            <a:hlinkClick r:id="rId9" action="ppaction://hlinksldjump"/>
          </p:cNvPr>
          <p:cNvSpPr/>
          <p:nvPr/>
        </p:nvSpPr>
        <p:spPr>
          <a:xfrm>
            <a:off x="5940440" y="36789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2015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Q6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Rounded Rectangle 12">
            <a:hlinkClick r:id="rId10" action="ppaction://hlinksldjump"/>
          </p:cNvPr>
          <p:cNvSpPr/>
          <p:nvPr/>
        </p:nvSpPr>
        <p:spPr>
          <a:xfrm>
            <a:off x="4500136" y="1091717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P1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Q24b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Rounded Rectangle 13">
            <a:hlinkClick r:id="rId11" action="ppaction://hlinksldjump"/>
          </p:cNvPr>
          <p:cNvSpPr/>
          <p:nvPr/>
        </p:nvSpPr>
        <p:spPr>
          <a:xfrm>
            <a:off x="179512" y="1091717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2015 P1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5" name="Rounded Rectangle 14">
            <a:hlinkClick r:id="rId12" action="ppaction://hlinksldjump"/>
          </p:cNvPr>
          <p:cNvSpPr/>
          <p:nvPr/>
        </p:nvSpPr>
        <p:spPr>
          <a:xfrm>
            <a:off x="3075810" y="1091717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Spec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Q6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>
            <a:hlinkClick r:id="rId13" action="ppaction://hlinksldjump"/>
          </p:cNvPr>
          <p:cNvSpPr/>
          <p:nvPr/>
        </p:nvSpPr>
        <p:spPr>
          <a:xfrm>
            <a:off x="1619816" y="1091717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Q14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691607"/>
            <a:ext cx="2529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Perpendicular Vectors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8" name="Rounded Rectangle 17">
            <a:hlinkClick r:id="rId14" action="ppaction://hlinksldjump"/>
          </p:cNvPr>
          <p:cNvSpPr/>
          <p:nvPr/>
        </p:nvSpPr>
        <p:spPr>
          <a:xfrm>
            <a:off x="1619816" y="2349017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2016 P2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Q5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>
            <a:hlinkClick r:id="rId15" action="ppaction://hlinksldjump"/>
          </p:cNvPr>
          <p:cNvSpPr/>
          <p:nvPr/>
        </p:nvSpPr>
        <p:spPr>
          <a:xfrm>
            <a:off x="3060120" y="2349017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Q4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0" name="Rounded Rectangle 19">
            <a:hlinkClick r:id="rId16" action="ppaction://hlinksldjump"/>
          </p:cNvPr>
          <p:cNvSpPr/>
          <p:nvPr/>
        </p:nvSpPr>
        <p:spPr>
          <a:xfrm>
            <a:off x="4500280" y="2349017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Spec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9512" y="1948907"/>
            <a:ext cx="2692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Angles Between Vectors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2" name="Rounded Rectangle 21">
            <a:hlinkClick r:id="rId5" action="ppaction://hlinksldjump"/>
          </p:cNvPr>
          <p:cNvSpPr/>
          <p:nvPr/>
        </p:nvSpPr>
        <p:spPr>
          <a:xfrm>
            <a:off x="5940440" y="2349017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##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Q</a:t>
            </a:r>
          </a:p>
        </p:txBody>
      </p:sp>
      <p:sp>
        <p:nvSpPr>
          <p:cNvPr id="27" name="Rounded Rectangle 26">
            <a:hlinkClick r:id="rId17" action="ppaction://hlinksldjump"/>
          </p:cNvPr>
          <p:cNvSpPr/>
          <p:nvPr/>
        </p:nvSpPr>
        <p:spPr>
          <a:xfrm>
            <a:off x="5940440" y="2349017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>
                <a:solidFill>
                  <a:schemeClr val="bg1"/>
                </a:solidFill>
              </a:rPr>
              <a:t>Exem</a:t>
            </a:r>
            <a:r>
              <a:rPr lang="en-GB" sz="2000" b="1" dirty="0" smtClean="0">
                <a:solidFill>
                  <a:schemeClr val="bg1"/>
                </a:solidFill>
              </a:rPr>
              <a:t> P2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Q5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8" name="Rounded Rectangle 27">
            <a:hlinkClick r:id="rId18" action="ppaction://hlinksldjump"/>
          </p:cNvPr>
          <p:cNvSpPr/>
          <p:nvPr/>
        </p:nvSpPr>
        <p:spPr>
          <a:xfrm>
            <a:off x="7380744" y="2349017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Q5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hlinkClick r:id="rId19" action="ppaction://hlinksldjump"/>
          </p:cNvPr>
          <p:cNvSpPr/>
          <p:nvPr/>
        </p:nvSpPr>
        <p:spPr>
          <a:xfrm>
            <a:off x="179512" y="2349017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P2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Q2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57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Spec P1 Q9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C97499-56B0-4A32-A355-2514474F2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7" y="116632"/>
            <a:ext cx="8241661" cy="1774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33722A-2009-4453-8865-C2A3E2A46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7" y="2067768"/>
            <a:ext cx="4075259" cy="467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8166096-2535-4F86-AB3C-FF17A5DA4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96159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Spec P1 Q10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F5B424-8679-4520-BD91-E67A9C42E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3" y="116632"/>
            <a:ext cx="8202601" cy="4814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CC9B8F-492D-476D-B2F2-6DE5AD33E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3" y="749800"/>
            <a:ext cx="5741821" cy="434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BF35340-C611-4CA2-9881-9529BCFDA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419809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Spec P1 Q11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9636A2-728F-49C5-86EC-0F7ABA3AF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" y="120057"/>
            <a:ext cx="7660439" cy="5076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D95BD7-398A-4C79-A564-79D9EC2E98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8" name="Rounded Rectangle 7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(b) Diff1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1913881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(a) Diff2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241047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Spec P1 Q11(2)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E07E50-866A-4624-9913-7791A9701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300750"/>
            <a:ext cx="4765321" cy="3955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BFC3B1-84C5-4493-BFD9-565B69764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8" name="Rounded Rectangle 7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(b) Diff1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1913881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(a) Diff2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184758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Spec P1 Q12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447B7A-BEAB-42AB-92D5-30DD1381B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" y="116632"/>
            <a:ext cx="8319781" cy="1519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92CF96-8CB7-4CAF-97FA-7991FE597B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" y="1751892"/>
            <a:ext cx="5021761" cy="4989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B372BC9-8FE8-4D47-A0F7-A17DF79D2E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7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hlinkClick r:id="rId2" action="ppaction://hlinksldjump"/>
          </p:cNvPr>
          <p:cNvSpPr/>
          <p:nvPr/>
        </p:nvSpPr>
        <p:spPr>
          <a:xfrm>
            <a:off x="3862222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Spec P2 Title</a:t>
            </a:r>
          </a:p>
        </p:txBody>
      </p:sp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1772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</a:t>
            </a:r>
          </a:p>
        </p:txBody>
      </p: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1405566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</a:t>
            </a:r>
          </a:p>
        </p:txBody>
      </p: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2633894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Q3</a:t>
            </a:r>
          </a:p>
        </p:txBody>
      </p:sp>
      <p:sp>
        <p:nvSpPr>
          <p:cNvPr id="14" name="Rounded Rectangle 13">
            <a:hlinkClick r:id="rId7" action="ppaction://hlinksldjump"/>
          </p:cNvPr>
          <p:cNvSpPr/>
          <p:nvPr/>
        </p:nvSpPr>
        <p:spPr>
          <a:xfrm>
            <a:off x="5090550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Q5</a:t>
            </a:r>
          </a:p>
        </p:txBody>
      </p:sp>
      <p:sp>
        <p:nvSpPr>
          <p:cNvPr id="15" name="Rounded Rectangle 14">
            <a:hlinkClick r:id="rId8" action="ppaction://hlinksldjump"/>
          </p:cNvPr>
          <p:cNvSpPr/>
          <p:nvPr/>
        </p:nvSpPr>
        <p:spPr>
          <a:xfrm>
            <a:off x="63240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Q6</a:t>
            </a:r>
          </a:p>
        </p:txBody>
      </p:sp>
      <p:sp>
        <p:nvSpPr>
          <p:cNvPr id="16" name="Rounded Rectangle 15">
            <a:hlinkClick r:id="rId9" action="ppaction://hlinksldjump"/>
          </p:cNvPr>
          <p:cNvSpPr/>
          <p:nvPr/>
        </p:nvSpPr>
        <p:spPr>
          <a:xfrm>
            <a:off x="1772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Q8</a:t>
            </a:r>
          </a:p>
        </p:txBody>
      </p:sp>
      <p:sp>
        <p:nvSpPr>
          <p:cNvPr id="17" name="Rounded Rectangle 16">
            <a:hlinkClick r:id="rId10" action="ppaction://hlinksldjump"/>
          </p:cNvPr>
          <p:cNvSpPr/>
          <p:nvPr/>
        </p:nvSpPr>
        <p:spPr>
          <a:xfrm>
            <a:off x="1405566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Q9</a:t>
            </a:r>
          </a:p>
        </p:txBody>
      </p:sp>
      <p:sp>
        <p:nvSpPr>
          <p:cNvPr id="18" name="Rounded Rectangle 17">
            <a:hlinkClick r:id="rId11" action="ppaction://hlinksldjump"/>
          </p:cNvPr>
          <p:cNvSpPr/>
          <p:nvPr/>
        </p:nvSpPr>
        <p:spPr>
          <a:xfrm>
            <a:off x="2633894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-31242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>
                <a:solidFill>
                  <a:schemeClr val="bg1"/>
                </a:solidFill>
              </a:rPr>
              <a:t>Specimen</a:t>
            </a:r>
            <a:endParaRPr lang="en-GB" sz="115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09469"/>
            <a:ext cx="1604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Paper 2</a:t>
            </a:r>
          </a:p>
        </p:txBody>
      </p:sp>
      <p:sp>
        <p:nvSpPr>
          <p:cNvPr id="27" name="Rounded Rectangle 26">
            <a:hlinkClick r:id="rId12" action="ppaction://hlinksldjump"/>
          </p:cNvPr>
          <p:cNvSpPr/>
          <p:nvPr/>
        </p:nvSpPr>
        <p:spPr>
          <a:xfrm>
            <a:off x="75559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Q7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2059470-E147-43B6-9145-94399872E2B5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6B935FBD-04AC-40BA-8DB3-9C8D40F791E3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AEDF258E-7956-40FC-9889-3968FA75E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434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Spec P2 Q1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BF2E86-5BE6-49F5-AB3D-75DB5766A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56170"/>
            <a:ext cx="7538581" cy="610768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2423BE5-C6CD-4768-97C9-620A600E4B72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EC7C76E-8315-4588-B0FE-79EF3E7E807F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9E2FE4D-FD7B-4F46-8742-A07153BB2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60569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Spec P2 Q1(2)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12DB690-B77F-4308-9940-655CEBDD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3" y="101598"/>
            <a:ext cx="4769654" cy="666879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68259CF-EF7D-4D7E-93DC-0541A25B552E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8ED4B46-0910-4B81-B65A-9F35B8D8747B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7911333-061E-4A77-A0B7-A3F24CF35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76146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Spec P2 Q2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0138A0-9D97-4B60-AFFB-0731C1A25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26990"/>
            <a:ext cx="7187041" cy="3049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9BD5931-7B2A-450C-ADA3-17DE3A4BC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3324838"/>
            <a:ext cx="3679453" cy="2197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25F5F7-4EDC-4EB5-9FD5-1296CB47D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718" y="3324838"/>
            <a:ext cx="3656017" cy="180115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168EDE7-29B8-4442-9D5E-A6ECB31B0E06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B28D90E4-FD5E-4EB4-AC42-C4EFD0F7A083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C37E70B8-BB4E-4827-8DCB-F8FFCD783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94685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Spec P2 Q3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E8A699-9FD9-4B21-B1DA-FC8C54557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236768"/>
            <a:ext cx="7187041" cy="4720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F5698E9-B24C-4CA6-A0B7-0D3A3D63BB4C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97658EC-6CA2-4461-9E48-F67F535874D7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2AFF6A6-CDB5-436A-854E-48E445E27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(b) Diff1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7880524" y="1912575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(a) Poly.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373602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54">
            <a:hlinkClick r:id="rId2" action="ppaction://hlinksldjump"/>
          </p:cNvPr>
          <p:cNvSpPr/>
          <p:nvPr/>
        </p:nvSpPr>
        <p:spPr>
          <a:xfrm>
            <a:off x="5254267" y="3546914"/>
            <a:ext cx="1152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>
                <a:solidFill>
                  <a:schemeClr val="bg1"/>
                </a:solidFill>
              </a:rPr>
              <a:t>Exem</a:t>
            </a:r>
            <a:r>
              <a:rPr lang="en-GB" b="1" dirty="0" smtClean="0">
                <a:solidFill>
                  <a:schemeClr val="bg1"/>
                </a:solidFill>
              </a:rPr>
              <a:t> P1</a:t>
            </a:r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Q11b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43997"/>
            <a:ext cx="7772400" cy="109673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Functions &amp; Graphs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4" name="Rounded Rectangle 23">
            <a:hlinkClick r:id="rId3" action="ppaction://hlinksldjump"/>
          </p:cNvPr>
          <p:cNvSpPr/>
          <p:nvPr/>
        </p:nvSpPr>
        <p:spPr>
          <a:xfrm>
            <a:off x="179512" y="1079886"/>
            <a:ext cx="1152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2013 P1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Q1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5" name="Rounded Rectangle 24">
            <a:hlinkClick r:id="rId4" action="ppaction://hlinksldjump"/>
          </p:cNvPr>
          <p:cNvSpPr/>
          <p:nvPr/>
        </p:nvSpPr>
        <p:spPr>
          <a:xfrm>
            <a:off x="1442319" y="1079886"/>
            <a:ext cx="1152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2017 P1</a:t>
            </a:r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Q1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>
            <a:hlinkClick r:id="rId5" action="ppaction://hlinksldjump"/>
          </p:cNvPr>
          <p:cNvSpPr/>
          <p:nvPr/>
        </p:nvSpPr>
        <p:spPr>
          <a:xfrm>
            <a:off x="179512" y="2315194"/>
            <a:ext cx="1152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2013 P1</a:t>
            </a:r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Q13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hlinkClick r:id="rId6" action="ppaction://hlinksldjump"/>
          </p:cNvPr>
          <p:cNvSpPr/>
          <p:nvPr/>
        </p:nvSpPr>
        <p:spPr>
          <a:xfrm>
            <a:off x="1442319" y="2315194"/>
            <a:ext cx="1152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2014 P1</a:t>
            </a:r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Q12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7" name="Rounded Rectangle 36">
            <a:hlinkClick r:id="rId7" action="ppaction://hlinksldjump"/>
          </p:cNvPr>
          <p:cNvSpPr/>
          <p:nvPr/>
        </p:nvSpPr>
        <p:spPr>
          <a:xfrm>
            <a:off x="2717826" y="2315194"/>
            <a:ext cx="1152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2015 P2</a:t>
            </a:r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Q2c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9512" y="679776"/>
            <a:ext cx="2373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Composite Functions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9512" y="1915084"/>
            <a:ext cx="334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Restrictions on Domain/Range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5" name="Rounded Rectangle 44">
            <a:hlinkClick r:id="rId8" action="ppaction://hlinksldjump"/>
          </p:cNvPr>
          <p:cNvSpPr/>
          <p:nvPr/>
        </p:nvSpPr>
        <p:spPr>
          <a:xfrm>
            <a:off x="179512" y="4798424"/>
            <a:ext cx="1152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2013 P1</a:t>
            </a:r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Q11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6" name="Rounded Rectangle 45">
            <a:hlinkClick r:id="rId9" action="ppaction://hlinksldjump"/>
          </p:cNvPr>
          <p:cNvSpPr/>
          <p:nvPr/>
        </p:nvSpPr>
        <p:spPr>
          <a:xfrm>
            <a:off x="1442319" y="4798424"/>
            <a:ext cx="1152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2014 P1</a:t>
            </a:r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Q11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7" name="Rounded Rectangle 46">
            <a:hlinkClick r:id="rId10" action="ppaction://hlinksldjump"/>
          </p:cNvPr>
          <p:cNvSpPr/>
          <p:nvPr/>
        </p:nvSpPr>
        <p:spPr>
          <a:xfrm>
            <a:off x="2717826" y="4798424"/>
            <a:ext cx="1152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Spec P1 Q8d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8" name="Rounded Rectangle 47">
            <a:hlinkClick r:id="rId11" action="ppaction://hlinksldjump"/>
          </p:cNvPr>
          <p:cNvSpPr/>
          <p:nvPr/>
        </p:nvSpPr>
        <p:spPr>
          <a:xfrm>
            <a:off x="3978760" y="4798424"/>
            <a:ext cx="1152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##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Q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95346" y="4398314"/>
            <a:ext cx="2571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Graph Transformations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8" name="Rounded Rectangle 67">
            <a:hlinkClick r:id="rId12" action="ppaction://hlinksldjump"/>
          </p:cNvPr>
          <p:cNvSpPr/>
          <p:nvPr/>
        </p:nvSpPr>
        <p:spPr>
          <a:xfrm>
            <a:off x="4563636" y="5699585"/>
            <a:ext cx="1296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Topic Menu</a:t>
            </a:r>
          </a:p>
        </p:txBody>
      </p:sp>
      <p:sp>
        <p:nvSpPr>
          <p:cNvPr id="69" name="Rounded Rectangle 68">
            <a:hlinkClick r:id="" action="ppaction://hlinkshowjump?jump=firstslide"/>
          </p:cNvPr>
          <p:cNvSpPr/>
          <p:nvPr/>
        </p:nvSpPr>
        <p:spPr>
          <a:xfrm>
            <a:off x="7443956" y="5699585"/>
            <a:ext cx="1296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Main Menu</a:t>
            </a:r>
          </a:p>
        </p:txBody>
      </p:sp>
      <p:sp>
        <p:nvSpPr>
          <p:cNvPr id="70" name="Rounded Rectangle 69">
            <a:hlinkClick r:id="rId13" action="ppaction://hlinksldjump"/>
          </p:cNvPr>
          <p:cNvSpPr/>
          <p:nvPr/>
        </p:nvSpPr>
        <p:spPr>
          <a:xfrm>
            <a:off x="6003796" y="5699585"/>
            <a:ext cx="1296000" cy="1080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Notes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hlinkClick r:id="rId7" action="ppaction://hlinksldjump"/>
          </p:cNvPr>
          <p:cNvSpPr/>
          <p:nvPr/>
        </p:nvSpPr>
        <p:spPr>
          <a:xfrm>
            <a:off x="3978760" y="1079886"/>
            <a:ext cx="1152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2015 P2</a:t>
            </a:r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Q2a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ounded Rectangle 22">
            <a:hlinkClick r:id="rId14" action="ppaction://hlinksldjump"/>
          </p:cNvPr>
          <p:cNvSpPr/>
          <p:nvPr/>
        </p:nvSpPr>
        <p:spPr>
          <a:xfrm>
            <a:off x="5249260" y="1079886"/>
            <a:ext cx="1152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2014 P2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Q3a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6" name="Rounded Rectangle 25">
            <a:hlinkClick r:id="rId10" action="ppaction://hlinksldjump"/>
          </p:cNvPr>
          <p:cNvSpPr/>
          <p:nvPr/>
        </p:nvSpPr>
        <p:spPr>
          <a:xfrm>
            <a:off x="6511940" y="1079886"/>
            <a:ext cx="1152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Spec P1</a:t>
            </a:r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Q8a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5" name="Rounded Rectangle 34">
            <a:hlinkClick r:id="rId15" action="ppaction://hlinksldjump"/>
          </p:cNvPr>
          <p:cNvSpPr/>
          <p:nvPr/>
        </p:nvSpPr>
        <p:spPr>
          <a:xfrm>
            <a:off x="3978760" y="4798424"/>
            <a:ext cx="1152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>
                <a:solidFill>
                  <a:schemeClr val="bg1"/>
                </a:solidFill>
              </a:rPr>
              <a:t>Exem</a:t>
            </a:r>
            <a:r>
              <a:rPr lang="en-GB" b="1" dirty="0" smtClean="0">
                <a:solidFill>
                  <a:schemeClr val="bg1"/>
                </a:solidFill>
              </a:rPr>
              <a:t> P1</a:t>
            </a:r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Q8a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6" name="Rounded Rectangle 35">
            <a:hlinkClick r:id="rId16" action="ppaction://hlinksldjump"/>
          </p:cNvPr>
          <p:cNvSpPr/>
          <p:nvPr/>
        </p:nvSpPr>
        <p:spPr>
          <a:xfrm>
            <a:off x="5254140" y="4798424"/>
            <a:ext cx="1152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2015 P1</a:t>
            </a:r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Q13c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9" name="Rounded Rectangle 38">
            <a:hlinkClick r:id="rId17" action="ppaction://hlinksldjump"/>
          </p:cNvPr>
          <p:cNvSpPr/>
          <p:nvPr/>
        </p:nvSpPr>
        <p:spPr>
          <a:xfrm>
            <a:off x="6514340" y="4798424"/>
            <a:ext cx="1152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2017 P1</a:t>
            </a:r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Q15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0" name="Rounded Rectangle 49">
            <a:hlinkClick r:id="rId2" action="ppaction://hlinksldjump"/>
          </p:cNvPr>
          <p:cNvSpPr/>
          <p:nvPr/>
        </p:nvSpPr>
        <p:spPr>
          <a:xfrm>
            <a:off x="7775274" y="1079886"/>
            <a:ext cx="1152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>
                <a:solidFill>
                  <a:schemeClr val="bg1"/>
                </a:solidFill>
              </a:rPr>
              <a:t>Exem</a:t>
            </a:r>
            <a:r>
              <a:rPr lang="en-GB" b="1" dirty="0" smtClean="0">
                <a:solidFill>
                  <a:schemeClr val="bg1"/>
                </a:solidFill>
              </a:rPr>
              <a:t> P1</a:t>
            </a:r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Q11a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0" name="Rounded Rectangle 39">
            <a:hlinkClick r:id="rId18" action="ppaction://hlinksldjump"/>
          </p:cNvPr>
          <p:cNvSpPr/>
          <p:nvPr/>
        </p:nvSpPr>
        <p:spPr>
          <a:xfrm>
            <a:off x="7775274" y="1927784"/>
            <a:ext cx="1152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2016 P1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Q12a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2" name="Rounded Rectangle 41">
            <a:hlinkClick r:id="rId19" action="ppaction://hlinksldjump"/>
          </p:cNvPr>
          <p:cNvSpPr/>
          <p:nvPr/>
        </p:nvSpPr>
        <p:spPr>
          <a:xfrm>
            <a:off x="1442319" y="3546914"/>
            <a:ext cx="1152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2015 P1</a:t>
            </a:r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Q5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3" name="Rounded Rectangle 42">
            <a:hlinkClick r:id="rId20" action="ppaction://hlinksldjump"/>
          </p:cNvPr>
          <p:cNvSpPr/>
          <p:nvPr/>
        </p:nvSpPr>
        <p:spPr>
          <a:xfrm>
            <a:off x="2717826" y="3546914"/>
            <a:ext cx="1152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2016 P1</a:t>
            </a:r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Q6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9" name="Rounded Rectangle 48">
            <a:hlinkClick r:id="rId21" action="ppaction://hlinksldjump"/>
          </p:cNvPr>
          <p:cNvSpPr/>
          <p:nvPr/>
        </p:nvSpPr>
        <p:spPr>
          <a:xfrm>
            <a:off x="3980633" y="3546914"/>
            <a:ext cx="1152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2017 P1</a:t>
            </a:r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Q6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5346" y="3146804"/>
            <a:ext cx="3810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Inverse Functions and their Graphs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6" name="Rounded Rectangle 55">
            <a:hlinkClick r:id="rId16" action="ppaction://hlinksldjump"/>
          </p:cNvPr>
          <p:cNvSpPr/>
          <p:nvPr/>
        </p:nvSpPr>
        <p:spPr>
          <a:xfrm>
            <a:off x="6516947" y="3546914"/>
            <a:ext cx="1152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2015 P1</a:t>
            </a:r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Q13b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7" name="Rounded Rectangle 56">
            <a:hlinkClick r:id="rId22" action="ppaction://hlinksldjump"/>
          </p:cNvPr>
          <p:cNvSpPr/>
          <p:nvPr/>
        </p:nvSpPr>
        <p:spPr>
          <a:xfrm>
            <a:off x="7777147" y="3546914"/>
            <a:ext cx="1152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2</a:t>
            </a:r>
            <a:r>
              <a:rPr lang="en-GB" b="1" dirty="0" smtClean="0">
                <a:solidFill>
                  <a:schemeClr val="bg1"/>
                </a:solidFill>
              </a:rPr>
              <a:t>016 P1</a:t>
            </a:r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Q10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1" name="Rounded Rectangle 40">
            <a:hlinkClick r:id="rId23" action="ppaction://hlinksldjump"/>
          </p:cNvPr>
          <p:cNvSpPr/>
          <p:nvPr/>
        </p:nvSpPr>
        <p:spPr>
          <a:xfrm>
            <a:off x="179512" y="3546914"/>
            <a:ext cx="1152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2018 P1</a:t>
            </a:r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Q2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3" name="Rounded Rectangle 52">
            <a:hlinkClick r:id="rId24" action="ppaction://hlinksldjump"/>
          </p:cNvPr>
          <p:cNvSpPr/>
          <p:nvPr/>
        </p:nvSpPr>
        <p:spPr>
          <a:xfrm>
            <a:off x="2717826" y="1079886"/>
            <a:ext cx="1152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2018 P2</a:t>
            </a:r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Q6a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16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Spec P2 Q3(2)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00EB9F-D74D-4E50-82F8-33ACB190B6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/>
          <a:stretch/>
        </p:blipFill>
        <p:spPr>
          <a:xfrm>
            <a:off x="183476" y="116114"/>
            <a:ext cx="5330041" cy="66252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01B1C81-CA7D-4009-9948-BEB31C91AF43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8BB74C2-F289-45E0-97BE-E526FFCFB94C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7616713-51E9-4D4C-8011-C1D8793EF3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(b) Diff1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7880524" y="1912575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(a) Poly.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139739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Spec P2 Q4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F0CAFE-DA00-485C-9A3A-803F55F91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68497"/>
            <a:ext cx="7265161" cy="1963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7ECC0C-4269-46A2-8272-8062EDFB9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2320209"/>
            <a:ext cx="3833740" cy="4129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62A15A7-6AC8-4B21-BE82-181C04712ADB}"/>
              </a:ext>
            </a:extLst>
          </p:cNvPr>
          <p:cNvGrpSpPr/>
          <p:nvPr/>
        </p:nvGrpSpPr>
        <p:grpSpPr>
          <a:xfrm>
            <a:off x="4158945" y="2320209"/>
            <a:ext cx="3579850" cy="3135496"/>
            <a:chOff x="4158945" y="2320209"/>
            <a:chExt cx="3579850" cy="31354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01D4768-7178-43FD-941B-F0FD129DF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8945" y="2320209"/>
              <a:ext cx="3579850" cy="313549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6C2B205-536A-4B32-A1E3-427D5D7F502F}"/>
                </a:ext>
              </a:extLst>
            </p:cNvPr>
            <p:cNvSpPr/>
            <p:nvPr/>
          </p:nvSpPr>
          <p:spPr>
            <a:xfrm>
              <a:off x="4158945" y="2320209"/>
              <a:ext cx="1254884" cy="161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2257DF2-C956-439A-97CB-E671C12011CB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D3A4E10-2D7F-4E89-ABAC-DF97896A3051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3F6362EE-2DED-449B-9551-A2510891C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4" name="Rounded Rectangle 13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56579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Spec P2 Q5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8929F8-2DCF-4315-ABF7-DBF8C309D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38669"/>
            <a:ext cx="7265161" cy="46067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2DA1CF5-5E03-41E7-BF7B-43EBFC0AA76D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C51F98AC-F0C5-4330-B28C-925EA8D7E720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F77CD47-EB13-4CC0-A50A-53D5C48FF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(b) Circle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7880524" y="1902029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(a) St. Line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180413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Spec P2 Q5(2)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108688-8469-4C57-9239-D0F2D35BA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30629"/>
            <a:ext cx="4867967" cy="66107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B543A56-4FD8-4099-9702-3E39B287F9DC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C5DEDDD-CBC3-4768-9E98-987322509B2E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2634B69-3E0E-4289-BBA6-BCF05CAD03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(b) Circle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7880524" y="1902029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(a) St. Line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301520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Spec P2 Q6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AE1CE5-EFF6-40BF-BC69-C75C78C4D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87720"/>
            <a:ext cx="7147981" cy="792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D3D8F4-B6AE-4CF7-AADD-B8C0556A1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125640"/>
            <a:ext cx="5155921" cy="46067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A8E4A9A-811D-41A0-80EC-BEC6385DF6C8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82E56F5C-9EFA-42A1-9913-56E18F3EFE6A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CD04652-248E-4B70-A10B-80F42C88B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49700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Spec P2 Q7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788E54-03D2-46F6-82E2-263F9FC55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47251"/>
            <a:ext cx="7147981" cy="14254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B4B141-91D2-4F54-B011-E998E5406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7" y="1641408"/>
            <a:ext cx="5239654" cy="509996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5CCC7B7-9965-49FB-A3C8-4B369B78A308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1C8A027-312B-419B-A96F-DAEF4709F0F4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DE26DD5-3752-44C5-8D0B-EE6D449C6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38336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Spec P2 Q8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21CA4D-301D-47E9-A46D-40D341F5A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44055"/>
            <a:ext cx="7226101" cy="539968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E2B5E1C-5F7C-4CE5-9258-320B1D7D27B5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8254E01-A0EB-4CD9-855B-BAB428362364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3708F19-7EFD-45AE-8E6A-9447357DD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60723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Spec P2 Q8(2)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662112-2061-4543-8934-14C2DBD90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30628"/>
            <a:ext cx="4780503" cy="66107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51C95AD-F079-4036-A95F-AD3A92623907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2326E81-3A6E-4FDF-8FCA-A1CDEA7B544B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D8CF38D-9D96-446E-9452-18CA2D8AD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72058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Spec P2 Q9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887F7D-E60C-4760-8788-C4D2E3058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62634"/>
            <a:ext cx="7460461" cy="57489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4CF514E-E5BE-4272-A1F1-2C455E30535A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96609453-7E69-4CA3-AA2E-E526257A38E2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2C59130-6440-4F5C-BFE2-ECF7D7F9A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28386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Spec P2 Q9(2)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532C494-DB5D-41B4-B956-A97992675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280568"/>
            <a:ext cx="5468401" cy="53808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95BDE5E-A79B-4BD1-8AFC-144D131CE3FC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804D90B9-A13D-4C78-90E7-17931EC1C243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42C17DC-BE90-4DDB-BC33-13DC8A93A9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79258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43997"/>
            <a:ext cx="7772400" cy="109673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Exponentials &amp; Logs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4" name="Rounded Rectangle 23">
            <a:hlinkClick r:id="rId2" action="ppaction://hlinksldjump"/>
          </p:cNvPr>
          <p:cNvSpPr/>
          <p:nvPr/>
        </p:nvSpPr>
        <p:spPr>
          <a:xfrm>
            <a:off x="179512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2016 P2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Q6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5" name="Rounded Rectangle 24">
            <a:hlinkClick r:id="rId3" action="ppaction://hlinksldjump"/>
          </p:cNvPr>
          <p:cNvSpPr/>
          <p:nvPr/>
        </p:nvSpPr>
        <p:spPr>
          <a:xfrm>
            <a:off x="161981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Spec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Q7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>
            <a:hlinkClick r:id="rId4" action="ppaction://hlinksldjump"/>
          </p:cNvPr>
          <p:cNvSpPr/>
          <p:nvPr/>
        </p:nvSpPr>
        <p:spPr>
          <a:xfrm>
            <a:off x="179512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Q12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7" name="Rounded Rectangle 36">
            <a:hlinkClick r:id="rId5" action="ppaction://hlinksldjump"/>
          </p:cNvPr>
          <p:cNvSpPr/>
          <p:nvPr/>
        </p:nvSpPr>
        <p:spPr>
          <a:xfrm>
            <a:off x="1635650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Q20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9512" y="679776"/>
            <a:ext cx="2859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Exponential Relationships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1" name="Rounded Rectangle 40">
            <a:hlinkClick r:id="rId6" action="ppaction://hlinksldjump"/>
          </p:cNvPr>
          <p:cNvSpPr/>
          <p:nvPr/>
        </p:nvSpPr>
        <p:spPr>
          <a:xfrm>
            <a:off x="3075810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##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Q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95346" y="1910419"/>
            <a:ext cx="2132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Applying Log Rules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5" name="Rounded Rectangle 44">
            <a:hlinkClick r:id="rId7" action="ppaction://hlinksldjump"/>
          </p:cNvPr>
          <p:cNvSpPr/>
          <p:nvPr/>
        </p:nvSpPr>
        <p:spPr>
          <a:xfrm>
            <a:off x="179512" y="31741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Q5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5" name="Rounded Rectangle 54">
            <a:hlinkClick r:id="rId8" action="ppaction://hlinksldjump"/>
          </p:cNvPr>
          <p:cNvSpPr/>
          <p:nvPr/>
        </p:nvSpPr>
        <p:spPr>
          <a:xfrm>
            <a:off x="195346" y="4436741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Q20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2" name="Rounded Rectangle 61">
            <a:hlinkClick r:id="rId9" action="ppaction://hlinksldjump"/>
          </p:cNvPr>
          <p:cNvSpPr/>
          <p:nvPr/>
        </p:nvSpPr>
        <p:spPr>
          <a:xfrm>
            <a:off x="1635650" y="4436741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Q24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11180" y="4036631"/>
            <a:ext cx="3081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Log and Exponential Graphs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8" name="Rounded Rectangle 67">
            <a:hlinkClick r:id="rId10" action="ppaction://hlinksldjump"/>
          </p:cNvPr>
          <p:cNvSpPr/>
          <p:nvPr/>
        </p:nvSpPr>
        <p:spPr>
          <a:xfrm>
            <a:off x="4500136" y="5699585"/>
            <a:ext cx="1296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Topic Menu</a:t>
            </a:r>
          </a:p>
        </p:txBody>
      </p:sp>
      <p:sp>
        <p:nvSpPr>
          <p:cNvPr id="69" name="Rounded Rectangle 68">
            <a:hlinkClick r:id="" action="ppaction://hlinkshowjump?jump=firstslide"/>
          </p:cNvPr>
          <p:cNvSpPr/>
          <p:nvPr/>
        </p:nvSpPr>
        <p:spPr>
          <a:xfrm>
            <a:off x="7380456" y="5699585"/>
            <a:ext cx="1296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Main Menu</a:t>
            </a:r>
          </a:p>
        </p:txBody>
      </p:sp>
      <p:sp>
        <p:nvSpPr>
          <p:cNvPr id="70" name="Rounded Rectangle 69">
            <a:hlinkClick r:id="rId11" action="ppaction://hlinksldjump"/>
          </p:cNvPr>
          <p:cNvSpPr/>
          <p:nvPr/>
        </p:nvSpPr>
        <p:spPr>
          <a:xfrm>
            <a:off x="5940296" y="5699585"/>
            <a:ext cx="1296000" cy="1080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Notes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hlinkClick r:id="rId12" action="ppaction://hlinksldjump"/>
          </p:cNvPr>
          <p:cNvSpPr/>
          <p:nvPr/>
        </p:nvSpPr>
        <p:spPr>
          <a:xfrm>
            <a:off x="4500012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>
                <a:solidFill>
                  <a:schemeClr val="bg1"/>
                </a:solidFill>
              </a:rPr>
              <a:t>Exem</a:t>
            </a:r>
            <a:r>
              <a:rPr lang="en-GB" sz="2000" b="1" dirty="0" smtClean="0">
                <a:solidFill>
                  <a:schemeClr val="bg1"/>
                </a:solidFill>
              </a:rPr>
              <a:t>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Q7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>
            <a:hlinkClick r:id="rId13" action="ppaction://hlinksldjump"/>
          </p:cNvPr>
          <p:cNvSpPr/>
          <p:nvPr/>
        </p:nvSpPr>
        <p:spPr>
          <a:xfrm>
            <a:off x="3075810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2015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Q6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8" name="Rounded Rectangle 27">
            <a:hlinkClick r:id="rId14" action="ppaction://hlinksldjump"/>
          </p:cNvPr>
          <p:cNvSpPr/>
          <p:nvPr/>
        </p:nvSpPr>
        <p:spPr>
          <a:xfrm>
            <a:off x="594029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Q3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9" name="Rounded Rectangle 28">
            <a:hlinkClick r:id="rId15" action="ppaction://hlinksldjump"/>
          </p:cNvPr>
          <p:cNvSpPr/>
          <p:nvPr/>
        </p:nvSpPr>
        <p:spPr>
          <a:xfrm>
            <a:off x="738045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2016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Q14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2" name="Rounded Rectangle 41">
            <a:hlinkClick r:id="rId16" action="ppaction://hlinksldjump"/>
          </p:cNvPr>
          <p:cNvSpPr/>
          <p:nvPr/>
        </p:nvSpPr>
        <p:spPr>
          <a:xfrm>
            <a:off x="4515970" y="4436741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Spec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Q4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1" name="Rounded Rectangle 50">
            <a:hlinkClick r:id="rId17" action="ppaction://hlinksldjump"/>
          </p:cNvPr>
          <p:cNvSpPr/>
          <p:nvPr/>
        </p:nvSpPr>
        <p:spPr>
          <a:xfrm>
            <a:off x="3059976" y="4436741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Q9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6" name="Rounded Rectangle 25">
            <a:hlinkClick r:id="rId18" action="ppaction://hlinksldjump"/>
          </p:cNvPr>
          <p:cNvSpPr/>
          <p:nvPr/>
        </p:nvSpPr>
        <p:spPr>
          <a:xfrm>
            <a:off x="450013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Q6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1" name="Rounded Rectangle 30">
            <a:hlinkClick r:id="rId19" action="ppaction://hlinksldjump"/>
          </p:cNvPr>
          <p:cNvSpPr/>
          <p:nvPr/>
        </p:nvSpPr>
        <p:spPr>
          <a:xfrm>
            <a:off x="1639853" y="31741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Q11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hlinkClick r:id="rId20" action="ppaction://hlinksldjump"/>
          </p:cNvPr>
          <p:cNvSpPr/>
          <p:nvPr/>
        </p:nvSpPr>
        <p:spPr>
          <a:xfrm>
            <a:off x="3059728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Q11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25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Spec P2 Q10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C06B1B-3279-4B35-B24F-0E252C083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16632"/>
            <a:ext cx="7497929" cy="50359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B9FD740-8909-48F8-BC4C-3CDA59C70EE3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AD2B83B-D8A5-4F45-A42B-99DE4FD411AE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B9BDDC4-D56F-4309-A5C5-15E561C38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409095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Spec P2 Q10(2)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ED3C30-A9F4-42C0-ADE8-762447A89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16114"/>
            <a:ext cx="5461538" cy="66252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B9F8D0F-76B8-4284-957A-A3471222B6B6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3BF5DF0-E4C2-4554-9582-5B0125FB94EF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53911E7-81BE-48A5-82EF-F48D4CCAA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85520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hlinkClick r:id="rId2" action="ppaction://hlinksldjump"/>
          </p:cNvPr>
          <p:cNvSpPr/>
          <p:nvPr/>
        </p:nvSpPr>
        <p:spPr>
          <a:xfrm>
            <a:off x="3862222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P1 Title</a:t>
            </a:r>
          </a:p>
        </p:txBody>
      </p:sp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1772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</a:t>
            </a:r>
          </a:p>
        </p:txBody>
      </p: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1405566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</a:t>
            </a:r>
          </a:p>
        </p:txBody>
      </p: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2633894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Q3</a:t>
            </a:r>
          </a:p>
        </p:txBody>
      </p:sp>
      <p:sp>
        <p:nvSpPr>
          <p:cNvPr id="14" name="Rounded Rectangle 13">
            <a:hlinkClick r:id="rId7" action="ppaction://hlinksldjump"/>
          </p:cNvPr>
          <p:cNvSpPr/>
          <p:nvPr/>
        </p:nvSpPr>
        <p:spPr>
          <a:xfrm>
            <a:off x="5090550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Q5</a:t>
            </a:r>
          </a:p>
        </p:txBody>
      </p:sp>
      <p:sp>
        <p:nvSpPr>
          <p:cNvPr id="15" name="Rounded Rectangle 14">
            <a:hlinkClick r:id="rId8" action="ppaction://hlinksldjump"/>
          </p:cNvPr>
          <p:cNvSpPr/>
          <p:nvPr/>
        </p:nvSpPr>
        <p:spPr>
          <a:xfrm>
            <a:off x="63240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Q6</a:t>
            </a:r>
          </a:p>
        </p:txBody>
      </p:sp>
      <p:sp>
        <p:nvSpPr>
          <p:cNvPr id="16" name="Rounded Rectangle 15">
            <a:hlinkClick r:id="rId9" action="ppaction://hlinksldjump"/>
          </p:cNvPr>
          <p:cNvSpPr/>
          <p:nvPr/>
        </p:nvSpPr>
        <p:spPr>
          <a:xfrm>
            <a:off x="1772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Q8</a:t>
            </a:r>
          </a:p>
        </p:txBody>
      </p:sp>
      <p:sp>
        <p:nvSpPr>
          <p:cNvPr id="17" name="Rounded Rectangle 16">
            <a:hlinkClick r:id="rId10" action="ppaction://hlinksldjump"/>
          </p:cNvPr>
          <p:cNvSpPr/>
          <p:nvPr/>
        </p:nvSpPr>
        <p:spPr>
          <a:xfrm>
            <a:off x="1405566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Q9</a:t>
            </a:r>
          </a:p>
        </p:txBody>
      </p:sp>
      <p:sp>
        <p:nvSpPr>
          <p:cNvPr id="18" name="Rounded Rectangle 17">
            <a:hlinkClick r:id="rId11" action="ppaction://hlinksldjump"/>
          </p:cNvPr>
          <p:cNvSpPr/>
          <p:nvPr/>
        </p:nvSpPr>
        <p:spPr>
          <a:xfrm>
            <a:off x="2633894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Q10</a:t>
            </a:r>
          </a:p>
        </p:txBody>
      </p:sp>
      <p:sp>
        <p:nvSpPr>
          <p:cNvPr id="19" name="Rounded Rectangle 18">
            <a:hlinkClick r:id="rId12" action="ppaction://hlinksldjump"/>
          </p:cNvPr>
          <p:cNvSpPr/>
          <p:nvPr/>
        </p:nvSpPr>
        <p:spPr>
          <a:xfrm>
            <a:off x="3862222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-31242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>
                <a:solidFill>
                  <a:schemeClr val="bg1"/>
                </a:solidFill>
              </a:rPr>
              <a:t>Exemplar</a:t>
            </a:r>
            <a:endParaRPr lang="en-GB" sz="115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09469"/>
            <a:ext cx="1604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Paper 1</a:t>
            </a:r>
          </a:p>
        </p:txBody>
      </p:sp>
      <p:sp>
        <p:nvSpPr>
          <p:cNvPr id="27" name="Rounded Rectangle 26">
            <a:hlinkClick r:id="rId13" action="ppaction://hlinksldjump"/>
          </p:cNvPr>
          <p:cNvSpPr/>
          <p:nvPr/>
        </p:nvSpPr>
        <p:spPr>
          <a:xfrm>
            <a:off x="75559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1414A18-000C-4A83-BA6A-B006AB204B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5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P1 Q1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59537B-3631-4AA1-AA8D-7401E8ACB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16632"/>
            <a:ext cx="8202601" cy="61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C72AE76-DA9F-459F-A62F-2E52A649D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860248"/>
            <a:ext cx="6796441" cy="5881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7E33830-5C2E-414F-8B68-818A0B657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4318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P1 Q2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C0C667-DC93-44C3-BA34-4CB9E57EC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22" y="116632"/>
            <a:ext cx="7608064" cy="3642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E73C7F-42C0-4C4F-9FB0-9E4EBB883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23" y="3868601"/>
            <a:ext cx="3873191" cy="28727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ACDA9E-D537-4071-9F5F-F7B9FF2CB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69405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P1 Q3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13656A-7AC1-4458-A2C4-93F508BB8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16632"/>
            <a:ext cx="8202601" cy="509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B9722B-297B-4E7B-A87B-444AF7286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833408"/>
            <a:ext cx="3476340" cy="4663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F9340AE-092A-4FC5-A5EA-00AEA563E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95753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P1 Q4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EDE484-EE7E-45D7-8B69-DE58546B6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9" y="116632"/>
            <a:ext cx="7620672" cy="31635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B083C0-6B7A-46F3-8151-348EBCC00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9" y="3362728"/>
            <a:ext cx="4257893" cy="3363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966A09F-4A6F-4E5A-8467-7B4AB602FE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3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P1 Q5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5080F1-5EF0-4882-A5B7-F30025A11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16632"/>
            <a:ext cx="8202601" cy="1831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8F1645-AB7C-4AA9-8471-573A25490D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43"/>
          <a:stretch/>
        </p:blipFill>
        <p:spPr>
          <a:xfrm>
            <a:off x="183477" y="2067770"/>
            <a:ext cx="4305585" cy="42572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E495365-EDA6-42C2-AF7B-800B7134BD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34"/>
          <a:stretch/>
        </p:blipFill>
        <p:spPr>
          <a:xfrm>
            <a:off x="4654938" y="2067770"/>
            <a:ext cx="4305585" cy="2185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E0AC8B-EC7C-4E89-929B-AF58F5A24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10" name="Rounded Rectangle 9">
            <a:hlinkClick r:id="rId6" action="ppaction://hlinksldjump"/>
          </p:cNvPr>
          <p:cNvSpPr/>
          <p:nvPr/>
        </p:nvSpPr>
        <p:spPr>
          <a:xfrm>
            <a:off x="6620494" y="5661368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43481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P1 Q6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E69B74-12F7-40BA-AC34-FAC4ADCED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3" y="179061"/>
            <a:ext cx="8241661" cy="1906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76FE55-371F-4699-A648-969120AFA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4" y="2232369"/>
            <a:ext cx="3353692" cy="4222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5A88BE-4C0D-4FDE-A8BB-0AA124027A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728" y="2232369"/>
            <a:ext cx="3353692" cy="4582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F6AB2B-E94B-465D-A301-86E517B7AD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10" name="Rounded Rectangle 9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35189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P1 Q7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75D6B5-4D9F-4B2B-98B1-FC8E3ABED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221823"/>
            <a:ext cx="8163541" cy="811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8E025D-30ED-4915-81B3-94A1969C7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132657"/>
            <a:ext cx="6562081" cy="5503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BC448F2-99AA-4836-818A-F2CB1E454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25886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43997"/>
            <a:ext cx="7772400" cy="109673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Circles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5" name="Rounded Rectangle 24">
            <a:hlinkClick r:id="rId2" action="ppaction://hlinksldjump"/>
          </p:cNvPr>
          <p:cNvSpPr/>
          <p:nvPr/>
        </p:nvSpPr>
        <p:spPr>
          <a:xfrm>
            <a:off x="1619672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2016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Q4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>
            <a:hlinkClick r:id="rId3" action="ppaction://hlinksldjump"/>
          </p:cNvPr>
          <p:cNvSpPr/>
          <p:nvPr/>
        </p:nvSpPr>
        <p:spPr>
          <a:xfrm>
            <a:off x="179512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Q2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hlinkClick r:id="rId4" action="ppaction://hlinksldjump"/>
          </p:cNvPr>
          <p:cNvSpPr/>
          <p:nvPr/>
        </p:nvSpPr>
        <p:spPr>
          <a:xfrm>
            <a:off x="305997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Q2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7" name="Rounded Rectangle 36">
            <a:hlinkClick r:id="rId5" action="ppaction://hlinksldjump"/>
          </p:cNvPr>
          <p:cNvSpPr/>
          <p:nvPr/>
        </p:nvSpPr>
        <p:spPr>
          <a:xfrm>
            <a:off x="450013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2016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Q8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9512" y="679776"/>
            <a:ext cx="3425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Finding the Equation of a Circle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5346" y="1910419"/>
            <a:ext cx="2106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Tangent to a Circle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5" name="Rounded Rectangle 44">
            <a:hlinkClick r:id="rId6" action="ppaction://hlinksldjump"/>
          </p:cNvPr>
          <p:cNvSpPr/>
          <p:nvPr/>
        </p:nvSpPr>
        <p:spPr>
          <a:xfrm>
            <a:off x="179512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Q3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6" name="Rounded Rectangle 45">
            <a:hlinkClick r:id="rId7" action="ppaction://hlinksldjump"/>
          </p:cNvPr>
          <p:cNvSpPr/>
          <p:nvPr/>
        </p:nvSpPr>
        <p:spPr>
          <a:xfrm>
            <a:off x="4500136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2016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Q4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7" name="Rounded Rectangle 46">
            <a:hlinkClick r:id="rId8" action="ppaction://hlinksldjump"/>
          </p:cNvPr>
          <p:cNvSpPr/>
          <p:nvPr/>
        </p:nvSpPr>
        <p:spPr>
          <a:xfrm>
            <a:off x="1635650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2015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Q14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95346" y="3172059"/>
            <a:ext cx="3638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Intersection of a Line and a Circle</a:t>
            </a:r>
          </a:p>
        </p:txBody>
      </p:sp>
      <p:sp>
        <p:nvSpPr>
          <p:cNvPr id="55" name="Rounded Rectangle 54">
            <a:hlinkClick r:id="rId9" action="ppaction://hlinksldjump"/>
          </p:cNvPr>
          <p:cNvSpPr/>
          <p:nvPr/>
        </p:nvSpPr>
        <p:spPr>
          <a:xfrm>
            <a:off x="179512" y="4822234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>
                <a:solidFill>
                  <a:schemeClr val="bg1"/>
                </a:solidFill>
              </a:rPr>
              <a:t>Exem</a:t>
            </a:r>
            <a:r>
              <a:rPr lang="en-GB" sz="2000" b="1" dirty="0" smtClean="0">
                <a:solidFill>
                  <a:schemeClr val="bg1"/>
                </a:solidFill>
              </a:rPr>
              <a:t>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Q2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2" name="Rounded Rectangle 61">
            <a:hlinkClick r:id="rId10" action="ppaction://hlinksldjump"/>
          </p:cNvPr>
          <p:cNvSpPr/>
          <p:nvPr/>
        </p:nvSpPr>
        <p:spPr>
          <a:xfrm>
            <a:off x="5956274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P2 Q8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11180" y="4422124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Mixed Questions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8" name="Rounded Rectangle 67">
            <a:hlinkClick r:id="rId11" action="ppaction://hlinksldjump"/>
          </p:cNvPr>
          <p:cNvSpPr/>
          <p:nvPr/>
        </p:nvSpPr>
        <p:spPr>
          <a:xfrm>
            <a:off x="4500136" y="5699585"/>
            <a:ext cx="1296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Topic Menu</a:t>
            </a:r>
          </a:p>
        </p:txBody>
      </p:sp>
      <p:sp>
        <p:nvSpPr>
          <p:cNvPr id="69" name="Rounded Rectangle 68">
            <a:hlinkClick r:id="" action="ppaction://hlinkshowjump?jump=firstslide"/>
          </p:cNvPr>
          <p:cNvSpPr/>
          <p:nvPr/>
        </p:nvSpPr>
        <p:spPr>
          <a:xfrm>
            <a:off x="7380456" y="5699585"/>
            <a:ext cx="1296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Main Menu</a:t>
            </a:r>
          </a:p>
        </p:txBody>
      </p:sp>
      <p:sp>
        <p:nvSpPr>
          <p:cNvPr id="70" name="Rounded Rectangle 69">
            <a:hlinkClick r:id="rId12" action="ppaction://hlinksldjump"/>
          </p:cNvPr>
          <p:cNvSpPr/>
          <p:nvPr/>
        </p:nvSpPr>
        <p:spPr>
          <a:xfrm>
            <a:off x="5940296" y="5699585"/>
            <a:ext cx="1296000" cy="1080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Notes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hlinkClick r:id="rId13" action="ppaction://hlinksldjump"/>
          </p:cNvPr>
          <p:cNvSpPr/>
          <p:nvPr/>
        </p:nvSpPr>
        <p:spPr>
          <a:xfrm>
            <a:off x="594029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2015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Q5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3" name="Rounded Rectangle 22">
            <a:hlinkClick r:id="rId14" action="ppaction://hlinksldjump"/>
          </p:cNvPr>
          <p:cNvSpPr/>
          <p:nvPr/>
        </p:nvSpPr>
        <p:spPr>
          <a:xfrm>
            <a:off x="3059832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Spec P2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Q5b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6" name="Rounded Rectangle 25">
            <a:hlinkClick r:id="rId15" action="ppaction://hlinksldjump"/>
          </p:cNvPr>
          <p:cNvSpPr/>
          <p:nvPr/>
        </p:nvSpPr>
        <p:spPr>
          <a:xfrm>
            <a:off x="450013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Q10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2" name="Rounded Rectangle 41">
            <a:hlinkClick r:id="rId16" action="ppaction://hlinksldjump"/>
          </p:cNvPr>
          <p:cNvSpPr/>
          <p:nvPr/>
        </p:nvSpPr>
        <p:spPr>
          <a:xfrm>
            <a:off x="1619672" y="4822234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Q23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1" name="Rounded Rectangle 50">
            <a:hlinkClick r:id="rId17" action="ppaction://hlinksldjump"/>
          </p:cNvPr>
          <p:cNvSpPr/>
          <p:nvPr/>
        </p:nvSpPr>
        <p:spPr>
          <a:xfrm>
            <a:off x="5956130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2015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Q11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31804" y="3172059"/>
            <a:ext cx="345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Centre, Radius and Intersection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7" name="Rounded Rectangle 26">
            <a:hlinkClick r:id="rId18" action="ppaction://hlinksldjump"/>
          </p:cNvPr>
          <p:cNvSpPr/>
          <p:nvPr/>
        </p:nvSpPr>
        <p:spPr>
          <a:xfrm>
            <a:off x="1619672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Q4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9" name="Rounded Rectangle 28">
            <a:hlinkClick r:id="rId19" action="ppaction://hlinksldjump"/>
          </p:cNvPr>
          <p:cNvSpPr/>
          <p:nvPr/>
        </p:nvSpPr>
        <p:spPr>
          <a:xfrm>
            <a:off x="179512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Q5c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hlinkClick r:id="rId20" action="ppaction://hlinksldjump"/>
          </p:cNvPr>
          <p:cNvSpPr/>
          <p:nvPr/>
        </p:nvSpPr>
        <p:spPr>
          <a:xfrm>
            <a:off x="4500136" y="4822234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Q22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1" name="Rounded Rectangle 30">
            <a:hlinkClick r:id="rId21" action="ppaction://hlinksldjump"/>
          </p:cNvPr>
          <p:cNvSpPr/>
          <p:nvPr/>
        </p:nvSpPr>
        <p:spPr>
          <a:xfrm>
            <a:off x="3059976" y="4822234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Q12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7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P1 Q8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1900769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(a) </a:t>
            </a:r>
            <a:r>
              <a:rPr lang="en-GB" sz="1400" b="1" dirty="0" err="1" smtClean="0"/>
              <a:t>Func</a:t>
            </a:r>
            <a:r>
              <a:rPr lang="en-GB" sz="1400" b="1" dirty="0" smtClean="0"/>
              <a:t>.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D3E9DF-9B0B-45E2-8F83-8ACA50AEC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4" y="116632"/>
            <a:ext cx="7609543" cy="4615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7DCBCC-6B6E-47E4-96CB-0971EEA6E6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8" name="Rounded Rectangle 7">
            <a:hlinkClick r:id="rId6" action="ppaction://hlinksldjump"/>
          </p:cNvPr>
          <p:cNvSpPr/>
          <p:nvPr/>
        </p:nvSpPr>
        <p:spPr>
          <a:xfrm>
            <a:off x="7880524" y="3161532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(b) Diff1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353135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P1 Q8(2)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ACCDD4-9134-4D1C-B5AF-A26B3832C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75241"/>
            <a:ext cx="5796896" cy="3552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DE88F0-ED24-44F5-B2F3-24E011FD6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7" y="3813772"/>
            <a:ext cx="4849691" cy="29393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22DB90-537F-4FE2-8742-C2BDDC847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1900769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(a) </a:t>
            </a:r>
            <a:r>
              <a:rPr lang="en-GB" sz="1400" b="1" dirty="0" err="1" smtClean="0"/>
              <a:t>Func</a:t>
            </a:r>
            <a:r>
              <a:rPr lang="en-GB" sz="1400" b="1" dirty="0" smtClean="0"/>
              <a:t>.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sp>
        <p:nvSpPr>
          <p:cNvPr id="10" name="Rounded Rectangle 9">
            <a:hlinkClick r:id="rId7" action="ppaction://hlinksldjump"/>
          </p:cNvPr>
          <p:cNvSpPr/>
          <p:nvPr/>
        </p:nvSpPr>
        <p:spPr>
          <a:xfrm>
            <a:off x="7880524" y="3161532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(b) Diff1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233356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P1 Q9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CCD943-536B-4B77-A3FE-93976F7D5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3" y="116632"/>
            <a:ext cx="8280721" cy="2048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DE1E7A-CC06-46A4-8D2E-13C183E04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3" y="2259728"/>
            <a:ext cx="6366781" cy="4314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82CE230-7AE2-4EA9-928A-8725C890A4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05325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P1 Q9(2)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1EE066-989E-45B7-8C47-B852E25B2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251630"/>
            <a:ext cx="7030801" cy="3464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23CC1C-F9D8-44F5-8814-7478F144D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8" name="Rounded Rectangle 7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52395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P1 Q10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E50B88-0B5A-49AB-BF49-F0D2D65CC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231548"/>
            <a:ext cx="7924800" cy="1285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F68ABC-C460-4A4F-8EF6-62D685821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698171"/>
            <a:ext cx="3807953" cy="4995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71C9212-0789-42D2-950F-2B868E38D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86847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P1 Q11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C87D60-01D6-4741-9100-35D4B123D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227845"/>
            <a:ext cx="8202601" cy="1293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07E05B-C26C-450D-8C2F-B24B51C6F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7" y="1589310"/>
            <a:ext cx="5395462" cy="5152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F3D1EF-9FB8-43AD-8F87-BF6D00538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10" name="Rounded Rectangle 9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22895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hlinkClick r:id="rId2" action="ppaction://hlinksldjump"/>
          </p:cNvPr>
          <p:cNvSpPr/>
          <p:nvPr/>
        </p:nvSpPr>
        <p:spPr>
          <a:xfrm>
            <a:off x="3862222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P2 Title</a:t>
            </a:r>
          </a:p>
        </p:txBody>
      </p:sp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1772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</a:t>
            </a:r>
          </a:p>
        </p:txBody>
      </p: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1405566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</a:t>
            </a:r>
          </a:p>
        </p:txBody>
      </p: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2633894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Q3</a:t>
            </a:r>
          </a:p>
        </p:txBody>
      </p:sp>
      <p:sp>
        <p:nvSpPr>
          <p:cNvPr id="14" name="Rounded Rectangle 13">
            <a:hlinkClick r:id="rId7" action="ppaction://hlinksldjump"/>
          </p:cNvPr>
          <p:cNvSpPr/>
          <p:nvPr/>
        </p:nvSpPr>
        <p:spPr>
          <a:xfrm>
            <a:off x="5090550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Q5</a:t>
            </a:r>
          </a:p>
        </p:txBody>
      </p:sp>
      <p:sp>
        <p:nvSpPr>
          <p:cNvPr id="15" name="Rounded Rectangle 14">
            <a:hlinkClick r:id="rId8" action="ppaction://hlinksldjump"/>
          </p:cNvPr>
          <p:cNvSpPr/>
          <p:nvPr/>
        </p:nvSpPr>
        <p:spPr>
          <a:xfrm>
            <a:off x="63240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Q6</a:t>
            </a:r>
          </a:p>
        </p:txBody>
      </p:sp>
      <p:sp>
        <p:nvSpPr>
          <p:cNvPr id="16" name="Rounded Rectangle 15">
            <a:hlinkClick r:id="rId9" action="ppaction://hlinksldjump"/>
          </p:cNvPr>
          <p:cNvSpPr/>
          <p:nvPr/>
        </p:nvSpPr>
        <p:spPr>
          <a:xfrm>
            <a:off x="1772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Q8</a:t>
            </a:r>
          </a:p>
        </p:txBody>
      </p:sp>
      <p:sp>
        <p:nvSpPr>
          <p:cNvPr id="17" name="Rounded Rectangle 16">
            <a:hlinkClick r:id="rId10" action="ppaction://hlinksldjump"/>
          </p:cNvPr>
          <p:cNvSpPr/>
          <p:nvPr/>
        </p:nvSpPr>
        <p:spPr>
          <a:xfrm>
            <a:off x="1405566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Q9</a:t>
            </a:r>
          </a:p>
        </p:txBody>
      </p:sp>
      <p:sp>
        <p:nvSpPr>
          <p:cNvPr id="18" name="Rounded Rectangle 17">
            <a:hlinkClick r:id="rId11" action="ppaction://hlinksldjump"/>
          </p:cNvPr>
          <p:cNvSpPr/>
          <p:nvPr/>
        </p:nvSpPr>
        <p:spPr>
          <a:xfrm>
            <a:off x="2633894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-31242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>
                <a:solidFill>
                  <a:schemeClr val="bg1"/>
                </a:solidFill>
              </a:rPr>
              <a:t>Exemplar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309469"/>
            <a:ext cx="1604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Paper 2</a:t>
            </a:r>
          </a:p>
        </p:txBody>
      </p:sp>
      <p:sp>
        <p:nvSpPr>
          <p:cNvPr id="27" name="Rounded Rectangle 26">
            <a:hlinkClick r:id="rId12" action="ppaction://hlinksldjump"/>
          </p:cNvPr>
          <p:cNvSpPr/>
          <p:nvPr/>
        </p:nvSpPr>
        <p:spPr>
          <a:xfrm>
            <a:off x="75559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Q7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41CCE11-56CC-43FE-9C99-E1E91BBE76D6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3557F7E4-4A9F-4E6F-BB55-F227905E713C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67F9EE76-E5EF-4964-902E-CE4780550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918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P2 Q1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6617781" y="56613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411F71-DC7E-467D-82B7-0A0DAD735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264654"/>
            <a:ext cx="7226101" cy="2850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DEFB80-4AE1-4E72-BACF-78FAB6DEA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7" y="3176110"/>
            <a:ext cx="3662810" cy="3515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032219-0727-4D15-AB33-38FE11CE6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704" y="3176110"/>
            <a:ext cx="4047398" cy="221802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8C98C03-4534-4114-AE9C-C4B832752E32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805EEAB5-A23B-4537-90D3-BF19A2316C9D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85D1EBB5-59C3-43B9-A27B-8DE5A72E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5355038" y="5661368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71146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P2 Q2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E5A9E5-33AB-4C1B-B9DE-5538EA1D3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205240"/>
            <a:ext cx="7226101" cy="64475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C386314-7FC6-4859-8695-07E09F7C1469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96B764D-FF83-4EF0-B07D-4D0EF66EA054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3D0DCC1-82D6-449A-A450-C5657DABE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8946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P2 Q2(2)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64828E-AC23-40D1-896F-6D0F2D5B3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74171"/>
            <a:ext cx="4500016" cy="656719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C4B8CCC-1A0E-43F4-B068-991FB553A779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FA90EA97-92D5-4FE3-82D7-281ECBEF64F5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26BEC99-7B29-42EC-B914-56C47AED3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8942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43997"/>
            <a:ext cx="7772400" cy="109673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Recurrence Relations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4" name="Rounded Rectangle 23">
            <a:hlinkClick r:id="rId3" action="ppaction://hlinksldjump"/>
          </p:cNvPr>
          <p:cNvSpPr/>
          <p:nvPr/>
        </p:nvSpPr>
        <p:spPr>
          <a:xfrm>
            <a:off x="179512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P1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5" name="Rounded Rectangle 24">
            <a:hlinkClick r:id="rId4" action="ppaction://hlinksldjump"/>
          </p:cNvPr>
          <p:cNvSpPr/>
          <p:nvPr/>
        </p:nvSpPr>
        <p:spPr>
          <a:xfrm>
            <a:off x="161981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Q8a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>
            <a:hlinkClick r:id="rId5" action="ppaction://hlinksldjump"/>
          </p:cNvPr>
          <p:cNvSpPr/>
          <p:nvPr/>
        </p:nvSpPr>
        <p:spPr>
          <a:xfrm>
            <a:off x="3075954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2015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Q3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hlinkClick r:id="rId6" action="ppaction://hlinksldjump"/>
          </p:cNvPr>
          <p:cNvSpPr/>
          <p:nvPr/>
        </p:nvSpPr>
        <p:spPr>
          <a:xfrm>
            <a:off x="161981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2016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Q3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7" name="Rounded Rectangle 36">
            <a:hlinkClick r:id="rId7" action="ppaction://hlinksldjump"/>
          </p:cNvPr>
          <p:cNvSpPr/>
          <p:nvPr/>
        </p:nvSpPr>
        <p:spPr>
          <a:xfrm>
            <a:off x="1619816" y="4821067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Q9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9512" y="679776"/>
            <a:ext cx="1630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Finding Terms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1" name="Rounded Rectangle 40">
            <a:hlinkClick r:id="rId8" action="ppaction://hlinksldjump"/>
          </p:cNvPr>
          <p:cNvSpPr/>
          <p:nvPr/>
        </p:nvSpPr>
        <p:spPr>
          <a:xfrm>
            <a:off x="179512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Q10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5346" y="1910419"/>
            <a:ext cx="2122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Calculate the Limit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5" name="Rounded Rectangle 54">
            <a:hlinkClick r:id="rId9" action="ppaction://hlinksldjump"/>
          </p:cNvPr>
          <p:cNvSpPr/>
          <p:nvPr/>
        </p:nvSpPr>
        <p:spPr>
          <a:xfrm>
            <a:off x="195346" y="3563767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11180" y="3163657"/>
            <a:ext cx="6359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Finding a Recurrence Relation (see also “Mixed Questions”)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8" name="Rounded Rectangle 67">
            <a:hlinkClick r:id="rId10" action="ppaction://hlinksldjump"/>
          </p:cNvPr>
          <p:cNvSpPr/>
          <p:nvPr/>
        </p:nvSpPr>
        <p:spPr>
          <a:xfrm>
            <a:off x="4500136" y="5699585"/>
            <a:ext cx="1296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Topic Menu</a:t>
            </a:r>
          </a:p>
        </p:txBody>
      </p:sp>
      <p:sp>
        <p:nvSpPr>
          <p:cNvPr id="69" name="Rounded Rectangle 68">
            <a:hlinkClick r:id="" action="ppaction://hlinkshowjump?jump=firstslide"/>
          </p:cNvPr>
          <p:cNvSpPr/>
          <p:nvPr/>
        </p:nvSpPr>
        <p:spPr>
          <a:xfrm>
            <a:off x="7380456" y="5699585"/>
            <a:ext cx="1296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Main Menu</a:t>
            </a:r>
          </a:p>
        </p:txBody>
      </p:sp>
      <p:sp>
        <p:nvSpPr>
          <p:cNvPr id="70" name="Rounded Rectangle 69">
            <a:hlinkClick r:id="rId11" action="ppaction://hlinksldjump"/>
          </p:cNvPr>
          <p:cNvSpPr/>
          <p:nvPr/>
        </p:nvSpPr>
        <p:spPr>
          <a:xfrm>
            <a:off x="5940296" y="5699585"/>
            <a:ext cx="1296000" cy="1080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Notes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0" name="Rounded Rectangle 39">
            <a:hlinkClick r:id="rId12" action="ppaction://hlinksldjump"/>
          </p:cNvPr>
          <p:cNvSpPr/>
          <p:nvPr/>
        </p:nvSpPr>
        <p:spPr>
          <a:xfrm>
            <a:off x="3075954" y="4821067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>
                <a:solidFill>
                  <a:schemeClr val="bg1"/>
                </a:solidFill>
              </a:rPr>
              <a:t>Exem</a:t>
            </a:r>
            <a:r>
              <a:rPr lang="en-GB" sz="2000" b="1" dirty="0" smtClean="0">
                <a:solidFill>
                  <a:schemeClr val="bg1"/>
                </a:solidFill>
              </a:rPr>
              <a:t>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9" name="Rounded Rectangle 48">
            <a:hlinkClick r:id="rId13" action="ppaction://hlinksldjump"/>
          </p:cNvPr>
          <p:cNvSpPr/>
          <p:nvPr/>
        </p:nvSpPr>
        <p:spPr>
          <a:xfrm>
            <a:off x="4516258" y="4821067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Spec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Q2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1180" y="4420957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Mixed Questions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7" name="Rounded Rectangle 56">
            <a:hlinkClick r:id="rId14" action="ppaction://hlinksldjump"/>
          </p:cNvPr>
          <p:cNvSpPr/>
          <p:nvPr/>
        </p:nvSpPr>
        <p:spPr>
          <a:xfrm>
            <a:off x="179512" y="4821067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Q8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1" name="Rounded Rectangle 20">
            <a:hlinkClick r:id="rId15" action="ppaction://hlinksldjump"/>
          </p:cNvPr>
          <p:cNvSpPr/>
          <p:nvPr/>
        </p:nvSpPr>
        <p:spPr>
          <a:xfrm>
            <a:off x="450013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Q7c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2" name="Rounded Rectangle 21">
            <a:hlinkClick r:id="rId15" action="ppaction://hlinksldjump"/>
          </p:cNvPr>
          <p:cNvSpPr/>
          <p:nvPr/>
        </p:nvSpPr>
        <p:spPr>
          <a:xfrm>
            <a:off x="3075954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Q7b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5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P2 Q3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BCBB7F-E5A7-4406-B0AC-D34DEFCE1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5" y="209663"/>
            <a:ext cx="8083132" cy="256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4C028A-5BCD-4191-9C10-4839E4BBE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7" y="584738"/>
            <a:ext cx="5082310" cy="606359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DAEABD2-B23A-4022-BECE-C3651ED60B72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45020CFA-220E-450A-82BA-70FE3D3AA903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3E27A34-9D7D-4D28-9A81-ED3061D01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076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P2 Q4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DEF931-CB73-478C-9665-DD865D10E3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59150"/>
            <a:ext cx="7147981" cy="40969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DD2AA39-4662-462E-9E23-6C93DF377297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CDC06290-65E4-47D8-B499-A36ED0C95E85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65C2A4C-01AE-47C9-A01E-8963147FD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07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P2 Q4(2)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5E4572-3936-4723-9DC7-40AA2F029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60030"/>
            <a:ext cx="5741821" cy="60321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F464AE4-1BB8-475B-BBE5-D7EB0AE0EE26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FE1A219B-1CF8-481C-8FD4-F261BDC7FDBF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705A33B-6E65-44B9-8476-C94A482829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43489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P2 Q5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168EE6-2FE3-4F1C-A7B2-EB6237234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69000"/>
            <a:ext cx="7108921" cy="5097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33A1E27-AE20-42A7-A439-3412979F7EFF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4D69A50-900D-4782-87CC-B13E71BB0981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EA9A57D-182C-49D3-B6F9-A8EFA7041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02416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P2 Q5(2)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7C3560-9939-42A8-B84B-AFDC9B613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30628"/>
            <a:ext cx="4707838" cy="66138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F9A1742-6687-4A44-B94C-88B05040272A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BC5369A-B342-47E8-A6A1-C3CC06B29AD8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8EC75CC-55BD-4430-BC25-315D92220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34376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P2 Q6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AEA5EB-8369-4009-A4AD-858A5D7E2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69800"/>
            <a:ext cx="7147981" cy="245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62FBAB-F1B5-40FC-8CD9-4E7079D2E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2708767"/>
            <a:ext cx="5921949" cy="40326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3B25377-56B8-48F3-A349-705804ED3D79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39BA233-0123-4CEF-9E19-5A45D86C81C7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B8167FC-B503-440C-88AE-DFD66A1CC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421658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P2 Q7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7C6339-9E35-48B7-A178-81864A4F5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58486"/>
            <a:ext cx="7226101" cy="3870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2F3A61A-B222-44D7-9555-D384609693CA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D7136B0-F7C8-4998-9522-DECB44D17D42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FCA92FC-C030-41A4-9E7A-812D7FF4C6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90373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P2 Q7(2)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C51FD4-FAAD-4323-9979-3C483B440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16115"/>
            <a:ext cx="5828636" cy="66252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DAF3F4B-78B5-45FF-AF25-EB8E3CF0DF26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B6FB4BE-C756-4FDB-9BF7-F4195DA05AED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1621B58-6E88-4C3C-9787-A27EE0A29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78905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P2 Q8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DEDBB0-D04B-41D1-A2A4-06BBF90BC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5" y="155856"/>
            <a:ext cx="8195000" cy="6493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B13F6C-F434-4E36-A1AD-D163AAA6B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968005"/>
            <a:ext cx="5356169" cy="57733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7146486-2D67-405D-B6D6-D34AB4E35CC4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464BFA59-223C-4F2F-9D16-826B90ABB58D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689C559-1AED-4D92-AEE0-05CE6F7C4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528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P2 Q9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E85F30-B7BD-42CD-A340-125ECF1D1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76085"/>
            <a:ext cx="7265161" cy="5664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0DAFB04-2E61-4BC2-A175-3E9D89F0A404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9579F5A-BCFD-447D-9236-16281EBEE5DE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9D0318B-8E13-492C-9B0F-DF7C0483A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93922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011"/>
            <a:ext cx="7772400" cy="109673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Topic Menu</a:t>
            </a:r>
          </a:p>
        </p:txBody>
      </p:sp>
      <p:sp>
        <p:nvSpPr>
          <p:cNvPr id="23" name="Rounded Rectangle 22">
            <a:hlinkClick r:id="rId2" action="ppaction://hlinksldjump"/>
          </p:cNvPr>
          <p:cNvSpPr/>
          <p:nvPr/>
        </p:nvSpPr>
        <p:spPr>
          <a:xfrm>
            <a:off x="2411760" y="1106742"/>
            <a:ext cx="2088232" cy="102611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Quadratics</a:t>
            </a:r>
          </a:p>
        </p:txBody>
      </p:sp>
      <p:sp>
        <p:nvSpPr>
          <p:cNvPr id="24" name="Rounded Rectangle 23">
            <a:hlinkClick r:id="rId3" action="ppaction://hlinksldjump"/>
          </p:cNvPr>
          <p:cNvSpPr/>
          <p:nvPr/>
        </p:nvSpPr>
        <p:spPr>
          <a:xfrm>
            <a:off x="2411760" y="2258870"/>
            <a:ext cx="2088232" cy="102611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Integration 1</a:t>
            </a:r>
          </a:p>
        </p:txBody>
      </p:sp>
      <p:sp>
        <p:nvSpPr>
          <p:cNvPr id="44" name="Rounded Rectangle 43">
            <a:hlinkClick r:id="rId4" action="ppaction://hlinksldjump"/>
          </p:cNvPr>
          <p:cNvSpPr/>
          <p:nvPr/>
        </p:nvSpPr>
        <p:spPr>
          <a:xfrm>
            <a:off x="2411760" y="3410998"/>
            <a:ext cx="2088232" cy="102611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Vectors 1</a:t>
            </a:r>
            <a:endParaRPr lang="en-GB" sz="2000" b="1" dirty="0"/>
          </a:p>
        </p:txBody>
      </p:sp>
      <p:sp>
        <p:nvSpPr>
          <p:cNvPr id="45" name="Rounded Rectangle 44">
            <a:hlinkClick r:id="rId5" action="ppaction://hlinksldjump"/>
          </p:cNvPr>
          <p:cNvSpPr/>
          <p:nvPr/>
        </p:nvSpPr>
        <p:spPr>
          <a:xfrm>
            <a:off x="2411760" y="4563126"/>
            <a:ext cx="2088232" cy="102611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Circles</a:t>
            </a:r>
          </a:p>
        </p:txBody>
      </p:sp>
      <p:sp>
        <p:nvSpPr>
          <p:cNvPr id="47" name="Rounded Rectangle 46">
            <a:hlinkClick r:id="rId6" action="ppaction://hlinksldjump"/>
          </p:cNvPr>
          <p:cNvSpPr/>
          <p:nvPr/>
        </p:nvSpPr>
        <p:spPr>
          <a:xfrm>
            <a:off x="4644008" y="1106742"/>
            <a:ext cx="2088232" cy="102611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Polynomials</a:t>
            </a:r>
          </a:p>
        </p:txBody>
      </p:sp>
      <p:sp>
        <p:nvSpPr>
          <p:cNvPr id="48" name="Rounded Rectangle 47">
            <a:hlinkClick r:id="rId7" action="ppaction://hlinksldjump"/>
          </p:cNvPr>
          <p:cNvSpPr/>
          <p:nvPr/>
        </p:nvSpPr>
        <p:spPr>
          <a:xfrm>
            <a:off x="4644008" y="2258870"/>
            <a:ext cx="2088232" cy="102611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Integration 2</a:t>
            </a:r>
          </a:p>
        </p:txBody>
      </p:sp>
      <p:sp>
        <p:nvSpPr>
          <p:cNvPr id="49" name="Rounded Rectangle 48">
            <a:hlinkClick r:id="rId8" action="ppaction://hlinksldjump"/>
          </p:cNvPr>
          <p:cNvSpPr/>
          <p:nvPr/>
        </p:nvSpPr>
        <p:spPr>
          <a:xfrm>
            <a:off x="6876256" y="3410998"/>
            <a:ext cx="2088232" cy="102611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Functions &amp; Graphs</a:t>
            </a:r>
          </a:p>
        </p:txBody>
      </p:sp>
      <p:sp>
        <p:nvSpPr>
          <p:cNvPr id="50" name="Rounded Rectangle 49">
            <a:hlinkClick r:id="rId9" action="ppaction://hlinksldjump"/>
          </p:cNvPr>
          <p:cNvSpPr/>
          <p:nvPr/>
        </p:nvSpPr>
        <p:spPr>
          <a:xfrm>
            <a:off x="4644008" y="4563126"/>
            <a:ext cx="2088232" cy="102611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Recurrence Relations</a:t>
            </a:r>
          </a:p>
        </p:txBody>
      </p:sp>
      <p:sp>
        <p:nvSpPr>
          <p:cNvPr id="52" name="Rounded Rectangle 51">
            <a:hlinkClick r:id="rId10" action="ppaction://hlinksldjump"/>
          </p:cNvPr>
          <p:cNvSpPr/>
          <p:nvPr/>
        </p:nvSpPr>
        <p:spPr>
          <a:xfrm>
            <a:off x="6876256" y="1106742"/>
            <a:ext cx="2088232" cy="102611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Differentiation 1</a:t>
            </a:r>
          </a:p>
        </p:txBody>
      </p:sp>
      <p:sp>
        <p:nvSpPr>
          <p:cNvPr id="53" name="Rounded Rectangle 52">
            <a:hlinkClick r:id="rId11" action="ppaction://hlinksldjump"/>
          </p:cNvPr>
          <p:cNvSpPr/>
          <p:nvPr/>
        </p:nvSpPr>
        <p:spPr>
          <a:xfrm>
            <a:off x="6876256" y="2258870"/>
            <a:ext cx="2088232" cy="102611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Trigonometry</a:t>
            </a:r>
            <a:endParaRPr lang="en-GB" sz="2000" b="1" dirty="0"/>
          </a:p>
        </p:txBody>
      </p:sp>
      <p:sp>
        <p:nvSpPr>
          <p:cNvPr id="54" name="Rounded Rectangle 53">
            <a:hlinkClick r:id="rId12" action="ppaction://hlinksldjump"/>
          </p:cNvPr>
          <p:cNvSpPr/>
          <p:nvPr/>
        </p:nvSpPr>
        <p:spPr>
          <a:xfrm>
            <a:off x="179512" y="4563126"/>
            <a:ext cx="2088232" cy="102611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Exponentials &amp; Logarithms</a:t>
            </a:r>
          </a:p>
        </p:txBody>
      </p:sp>
      <p:sp>
        <p:nvSpPr>
          <p:cNvPr id="57" name="Rounded Rectangle 56">
            <a:hlinkClick r:id="rId13" action="ppaction://hlinksldjump"/>
          </p:cNvPr>
          <p:cNvSpPr/>
          <p:nvPr/>
        </p:nvSpPr>
        <p:spPr>
          <a:xfrm>
            <a:off x="179512" y="2258870"/>
            <a:ext cx="2088232" cy="102611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Differentiation 2</a:t>
            </a:r>
          </a:p>
        </p:txBody>
      </p:sp>
      <p:sp>
        <p:nvSpPr>
          <p:cNvPr id="58" name="Rounded Rectangle 57">
            <a:hlinkClick r:id="rId14" action="ppaction://hlinksldjump"/>
          </p:cNvPr>
          <p:cNvSpPr/>
          <p:nvPr/>
        </p:nvSpPr>
        <p:spPr>
          <a:xfrm>
            <a:off x="179512" y="3410998"/>
            <a:ext cx="2088232" cy="102611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Wave Function</a:t>
            </a:r>
            <a:endParaRPr lang="en-GB" sz="2000" b="1" dirty="0"/>
          </a:p>
        </p:txBody>
      </p:sp>
      <p:sp>
        <p:nvSpPr>
          <p:cNvPr id="59" name="Rounded Rectangle 58">
            <a:hlinkClick r:id="rId15" action="ppaction://hlinksldjump"/>
          </p:cNvPr>
          <p:cNvSpPr/>
          <p:nvPr/>
        </p:nvSpPr>
        <p:spPr>
          <a:xfrm>
            <a:off x="179512" y="1106742"/>
            <a:ext cx="2088232" cy="102611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Straight Lines</a:t>
            </a:r>
          </a:p>
        </p:txBody>
      </p:sp>
      <p:sp>
        <p:nvSpPr>
          <p:cNvPr id="61" name="Rounded Rectangle 60">
            <a:hlinkClick r:id="rId16" action="ppaction://hlinksldjump"/>
          </p:cNvPr>
          <p:cNvSpPr/>
          <p:nvPr/>
        </p:nvSpPr>
        <p:spPr>
          <a:xfrm>
            <a:off x="6876256" y="5715254"/>
            <a:ext cx="2088232" cy="102611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5" name="Rounded Rectangle 57">
            <a:hlinkClick r:id="rId17" action="ppaction://hlinksldjump"/>
            <a:extLst>
              <a:ext uri="{FF2B5EF4-FFF2-40B4-BE49-F238E27FC236}">
                <a16:creationId xmlns:a16="http://schemas.microsoft.com/office/drawing/2014/main" xmlns="" id="{18818D91-8CD3-4B27-84DD-443B740A3047}"/>
              </a:ext>
            </a:extLst>
          </p:cNvPr>
          <p:cNvSpPr/>
          <p:nvPr/>
        </p:nvSpPr>
        <p:spPr>
          <a:xfrm>
            <a:off x="4644008" y="5715254"/>
            <a:ext cx="2088232" cy="102611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Notes Menu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1" name="Rounded Rectangle 20">
            <a:hlinkClick r:id="rId18" action="ppaction://hlinksldjump"/>
          </p:cNvPr>
          <p:cNvSpPr/>
          <p:nvPr/>
        </p:nvSpPr>
        <p:spPr>
          <a:xfrm>
            <a:off x="4644008" y="3410998"/>
            <a:ext cx="2088232" cy="102611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Vectors 2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4543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Quadratics</a:t>
            </a: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7552782" y="2852936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 Page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1947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1 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The Discriminant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FA88A7A-C8C3-4D72-A019-4D57858BD7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6"/>
          <a:stretch/>
        </p:blipFill>
        <p:spPr>
          <a:xfrm>
            <a:off x="35883" y="893119"/>
            <a:ext cx="7385896" cy="40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9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P2 Q9(2)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1F3239-C761-4065-BD07-CD7186CAD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76200"/>
            <a:ext cx="4957237" cy="66651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8259B8C-AF48-450D-A9B3-2A8A0F8F7177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32CE0B4-06B7-456F-B569-DAFB6F6181F8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8A98EC-5B67-4F9A-AB2B-21332E94E5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90659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err="1"/>
              <a:t>Exem</a:t>
            </a:r>
            <a:r>
              <a:rPr lang="en-GB" sz="2000" dirty="0"/>
              <a:t> P2 Q10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12E47F-99EB-4EAE-8AC0-46D0C0B28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8" y="84567"/>
            <a:ext cx="7226101" cy="30302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0CD275-10D0-42FB-8C6F-6D873F9DE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6" y="3229248"/>
            <a:ext cx="4274727" cy="2487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BC9D5F2-3C2D-4762-A9EC-6EF1CABBD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71" y="3229248"/>
            <a:ext cx="3374785" cy="344597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97E50E7-A688-4139-AA11-37AEECFC4FEB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8FED6F34-029C-4AAB-897C-2874748CA635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471CC15C-AAAD-48A4-8030-FD801BCD9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89816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hlinkClick r:id="rId2" action="ppaction://hlinksldjump"/>
          </p:cNvPr>
          <p:cNvSpPr/>
          <p:nvPr/>
        </p:nvSpPr>
        <p:spPr>
          <a:xfrm>
            <a:off x="3862222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P1 Title</a:t>
            </a:r>
          </a:p>
        </p:txBody>
      </p:sp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1772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</a:t>
            </a:r>
          </a:p>
        </p:txBody>
      </p: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1405566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</a:t>
            </a:r>
          </a:p>
        </p:txBody>
      </p: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2633894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Q3</a:t>
            </a:r>
          </a:p>
        </p:txBody>
      </p:sp>
      <p:sp>
        <p:nvSpPr>
          <p:cNvPr id="14" name="Rounded Rectangle 13">
            <a:hlinkClick r:id="rId7" action="ppaction://hlinksldjump"/>
          </p:cNvPr>
          <p:cNvSpPr/>
          <p:nvPr/>
        </p:nvSpPr>
        <p:spPr>
          <a:xfrm>
            <a:off x="5090550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Q5</a:t>
            </a:r>
          </a:p>
        </p:txBody>
      </p:sp>
      <p:sp>
        <p:nvSpPr>
          <p:cNvPr id="15" name="Rounded Rectangle 14">
            <a:hlinkClick r:id="rId8" action="ppaction://hlinksldjump"/>
          </p:cNvPr>
          <p:cNvSpPr/>
          <p:nvPr/>
        </p:nvSpPr>
        <p:spPr>
          <a:xfrm>
            <a:off x="63240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Q6</a:t>
            </a:r>
          </a:p>
        </p:txBody>
      </p:sp>
      <p:sp>
        <p:nvSpPr>
          <p:cNvPr id="16" name="Rounded Rectangle 15">
            <a:hlinkClick r:id="rId9" action="ppaction://hlinksldjump"/>
          </p:cNvPr>
          <p:cNvSpPr/>
          <p:nvPr/>
        </p:nvSpPr>
        <p:spPr>
          <a:xfrm>
            <a:off x="1772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Q8</a:t>
            </a:r>
          </a:p>
        </p:txBody>
      </p:sp>
      <p:sp>
        <p:nvSpPr>
          <p:cNvPr id="17" name="Rounded Rectangle 16">
            <a:hlinkClick r:id="rId10" action="ppaction://hlinksldjump"/>
          </p:cNvPr>
          <p:cNvSpPr/>
          <p:nvPr/>
        </p:nvSpPr>
        <p:spPr>
          <a:xfrm>
            <a:off x="1405566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Q9</a:t>
            </a:r>
          </a:p>
        </p:txBody>
      </p:sp>
      <p:sp>
        <p:nvSpPr>
          <p:cNvPr id="18" name="Rounded Rectangle 17">
            <a:hlinkClick r:id="rId11" action="ppaction://hlinksldjump"/>
          </p:cNvPr>
          <p:cNvSpPr/>
          <p:nvPr/>
        </p:nvSpPr>
        <p:spPr>
          <a:xfrm>
            <a:off x="2633894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Q10</a:t>
            </a:r>
          </a:p>
        </p:txBody>
      </p:sp>
      <p:sp>
        <p:nvSpPr>
          <p:cNvPr id="19" name="Rounded Rectangle 18">
            <a:hlinkClick r:id="rId12" action="ppaction://hlinksldjump"/>
          </p:cNvPr>
          <p:cNvSpPr/>
          <p:nvPr/>
        </p:nvSpPr>
        <p:spPr>
          <a:xfrm>
            <a:off x="3862222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Q11</a:t>
            </a:r>
          </a:p>
        </p:txBody>
      </p:sp>
      <p:sp>
        <p:nvSpPr>
          <p:cNvPr id="20" name="Rounded Rectangle 19">
            <a:hlinkClick r:id="rId13" action="ppaction://hlinksldjump"/>
          </p:cNvPr>
          <p:cNvSpPr/>
          <p:nvPr/>
        </p:nvSpPr>
        <p:spPr>
          <a:xfrm>
            <a:off x="5090550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Q12</a:t>
            </a:r>
          </a:p>
        </p:txBody>
      </p:sp>
      <p:sp>
        <p:nvSpPr>
          <p:cNvPr id="21" name="Rounded Rectangle 20">
            <a:hlinkClick r:id="rId14" action="ppaction://hlinksldjump"/>
          </p:cNvPr>
          <p:cNvSpPr/>
          <p:nvPr/>
        </p:nvSpPr>
        <p:spPr>
          <a:xfrm>
            <a:off x="63240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-312420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309469"/>
            <a:ext cx="1604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Paper 1</a:t>
            </a:r>
          </a:p>
        </p:txBody>
      </p:sp>
      <p:sp>
        <p:nvSpPr>
          <p:cNvPr id="27" name="Rounded Rectangle 26">
            <a:hlinkClick r:id="rId15" action="ppaction://hlinksldjump"/>
          </p:cNvPr>
          <p:cNvSpPr/>
          <p:nvPr/>
        </p:nvSpPr>
        <p:spPr>
          <a:xfrm>
            <a:off x="75559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Q7</a:t>
            </a:r>
          </a:p>
        </p:txBody>
      </p:sp>
      <p:sp>
        <p:nvSpPr>
          <p:cNvPr id="28" name="Rounded Rectangle 27">
            <a:hlinkClick r:id="rId16" action="ppaction://hlinksldjump"/>
          </p:cNvPr>
          <p:cNvSpPr/>
          <p:nvPr/>
        </p:nvSpPr>
        <p:spPr>
          <a:xfrm>
            <a:off x="75559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Q14</a:t>
            </a:r>
          </a:p>
        </p:txBody>
      </p:sp>
      <p:sp>
        <p:nvSpPr>
          <p:cNvPr id="22" name="Rounded Rectangle 27">
            <a:hlinkClick r:id="rId17" action="ppaction://hlinksldjump"/>
            <a:extLst>
              <a:ext uri="{FF2B5EF4-FFF2-40B4-BE49-F238E27FC236}">
                <a16:creationId xmlns:a16="http://schemas.microsoft.com/office/drawing/2014/main" xmlns="" id="{5EDB530B-C9BA-4FDB-8D4F-CD3921969383}"/>
              </a:ext>
            </a:extLst>
          </p:cNvPr>
          <p:cNvSpPr/>
          <p:nvPr/>
        </p:nvSpPr>
        <p:spPr>
          <a:xfrm>
            <a:off x="183824" y="4209626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E5C46AC-72F9-47C8-B9C1-5A800CA9EF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P1 Q1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02FA8A-6725-4A90-ADFA-4197778A6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3" y="248726"/>
            <a:ext cx="8241661" cy="641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AF11E3-1D70-4F8D-9F18-AD7CF2DBC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3" y="1106394"/>
            <a:ext cx="6054301" cy="3455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AFDA64-1502-4C3E-90A6-CF051CB22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97094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P1 Q2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959422-070C-4ED1-BBDA-CD56DB603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3" y="192832"/>
            <a:ext cx="8241661" cy="302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1BE929-B646-40AF-B13D-8FC947389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3" y="581049"/>
            <a:ext cx="5819941" cy="618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331C913-1855-42A8-A574-1B19D6A03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77992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P1 Q3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5448AC-4E5A-4A22-9B2C-61855774C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16632"/>
            <a:ext cx="8202601" cy="61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1384D2-D743-4FAD-940D-D03A665FD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876768"/>
            <a:ext cx="5898061" cy="35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B7CB9C-3F06-4D53-B374-DF4463D1C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67055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P1 Q4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ABB9BDF-A77D-40E8-9F10-C01DAAECDE75}"/>
              </a:ext>
            </a:extLst>
          </p:cNvPr>
          <p:cNvGrpSpPr/>
          <p:nvPr/>
        </p:nvGrpSpPr>
        <p:grpSpPr>
          <a:xfrm>
            <a:off x="183476" y="143141"/>
            <a:ext cx="5999610" cy="3456401"/>
            <a:chOff x="183476" y="143141"/>
            <a:chExt cx="5999610" cy="34564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B80442D-BFC0-4A22-8A82-9C78AF7DF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886"/>
            <a:stretch/>
          </p:blipFill>
          <p:spPr>
            <a:xfrm>
              <a:off x="183476" y="143141"/>
              <a:ext cx="5999610" cy="345640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AD9A6BF-D4E9-4E67-A649-73CEA6FFA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0606" y="3221942"/>
              <a:ext cx="312480" cy="3776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648EF7-0F68-4A37-92AF-82D1DA50CB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3881093"/>
            <a:ext cx="3476340" cy="132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D9A7EA7-9013-4D07-9F37-4D476D730F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4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P1 Q5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D819A3-C7A1-4389-9C86-D2997B3A0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237286"/>
            <a:ext cx="8163541" cy="127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55D8F8-6FAD-4081-99A2-3B472FC61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592728"/>
            <a:ext cx="6679261" cy="4068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058D21-ABDF-4B5D-AD25-0FA6805E05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95006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P1 Q6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C160F0-E039-4547-8517-FCE9BB75C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3" y="116632"/>
            <a:ext cx="8241661" cy="51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E82250-1B96-4041-83D9-BDD9E2F1A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3" y="854518"/>
            <a:ext cx="3241980" cy="3039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87C749-EDF7-4934-8889-AEBB968ED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77720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P1 Q7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C72BB7-43E0-477D-AF33-2ABD1A6AB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3" y="201199"/>
            <a:ext cx="8241661" cy="9062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DBDF21-7BE4-4424-B3E2-FC2FD2839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3" y="1321763"/>
            <a:ext cx="3671640" cy="4125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7495DF-F40F-44E5-99C9-BAAA534633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420341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Quadratics</a:t>
            </a: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2573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2 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Completing the Square</a:t>
            </a:r>
          </a:p>
        </p:txBody>
      </p:sp>
      <p:sp>
        <p:nvSpPr>
          <p:cNvPr id="17" name="Right Arrow 16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CC4A61-9CE7-4731-B6C8-C71FEABA5D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8"/>
          <a:stretch/>
        </p:blipFill>
        <p:spPr>
          <a:xfrm>
            <a:off x="107505" y="956930"/>
            <a:ext cx="7285980" cy="4435084"/>
          </a:xfrm>
          <a:prstGeom prst="rect">
            <a:avLst/>
          </a:prstGeom>
        </p:spPr>
      </p:pic>
      <p:sp>
        <p:nvSpPr>
          <p:cNvPr id="10" name="Right Arrow 9">
            <a:hlinkClick r:id="" action="ppaction://hlinkshowjump?jump=nextslide"/>
          </p:cNvPr>
          <p:cNvSpPr/>
          <p:nvPr/>
        </p:nvSpPr>
        <p:spPr>
          <a:xfrm>
            <a:off x="7552782" y="2852936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 Page</a:t>
            </a:r>
          </a:p>
        </p:txBody>
      </p:sp>
    </p:spTree>
    <p:extLst>
      <p:ext uri="{BB962C8B-B14F-4D97-AF65-F5344CB8AC3E}">
        <p14:creationId xmlns:p14="http://schemas.microsoft.com/office/powerpoint/2010/main" val="2794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P1 Q8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A00DF4-D1D4-4088-86CD-F10102D01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0" y="116632"/>
            <a:ext cx="7639723" cy="31715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2755A0-A95F-4730-94DF-B89CF1CE62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6"/>
          <a:stretch/>
        </p:blipFill>
        <p:spPr>
          <a:xfrm>
            <a:off x="2862693" y="3397675"/>
            <a:ext cx="4900468" cy="3386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20FD332-FABD-4C1B-A8AF-A28CADD013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6" b="68017"/>
          <a:stretch/>
        </p:blipFill>
        <p:spPr>
          <a:xfrm>
            <a:off x="125420" y="3397675"/>
            <a:ext cx="2546969" cy="15720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09AB38-B89E-4641-AD8F-40A32D13BA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4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P1 Q9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E680AD-8C72-46FB-A73A-42F427032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16632"/>
            <a:ext cx="8163541" cy="9062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E8CAAF-C779-429A-A9EC-CECDF0B05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277914"/>
            <a:ext cx="6171481" cy="3332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92DF0C-571F-4491-A8D1-8D7F7BBDC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23090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P1 Q10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477D5E-AF1D-40C9-9000-DC702DF53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238703"/>
            <a:ext cx="8202601" cy="13876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A85343-A830-4F6D-A0B3-00C270E41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834750"/>
            <a:ext cx="4062241" cy="4842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C6E60D-38DA-4681-B21E-BDCA3742BE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50190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P1 Q11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4A0B43-E06E-4656-B3B1-D86039B6D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90672"/>
            <a:ext cx="8319781" cy="2341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4F44B4-46CA-409B-A749-CA07F19D71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7" y="2601488"/>
            <a:ext cx="5458140" cy="4139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4B1D43F-9BAA-4581-8AF0-D6BD1E53A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92188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3" y="-556468"/>
            <a:ext cx="1819147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P1 Q11(2)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7CEB81-EE9A-4674-9C2F-2525E7655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45814"/>
            <a:ext cx="5038741" cy="4285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7B68368-B62B-4F93-8B86-49AAD5045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8" name="Rounded Rectangle 7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17974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P1 Q12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FFCB0C8-42F2-49E5-80DC-A3C1A611E31E}"/>
              </a:ext>
            </a:extLst>
          </p:cNvPr>
          <p:cNvGrpSpPr/>
          <p:nvPr/>
        </p:nvGrpSpPr>
        <p:grpSpPr>
          <a:xfrm>
            <a:off x="178863" y="116632"/>
            <a:ext cx="4596337" cy="3709920"/>
            <a:chOff x="178863" y="116632"/>
            <a:chExt cx="4596337" cy="37099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7A9E33C-A710-466C-A492-6BA656B41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231"/>
            <a:stretch/>
          </p:blipFill>
          <p:spPr>
            <a:xfrm>
              <a:off x="178863" y="116632"/>
              <a:ext cx="4596337" cy="370992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BF449DE-4C97-4808-82D1-C87912303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6230" y="3475007"/>
              <a:ext cx="351540" cy="27376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1A5EE3-62C6-45E9-A21B-F2CB8F867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3" y="3953663"/>
            <a:ext cx="5859001" cy="2492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53B1E80-DF1A-4928-B614-4CF40811B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43195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P1 Q13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48DECC-9B03-47B4-9A73-A86F33539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6" y="116114"/>
            <a:ext cx="6877796" cy="6625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F133879-738C-42A1-B89F-4CA4B6307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79873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3" y="-556468"/>
            <a:ext cx="1819147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P1 Q13(2)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C9EC26B-3146-4783-AF0C-DCDE1288A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30628"/>
            <a:ext cx="5323570" cy="6610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BDA906-4BCA-4D84-8DA6-D71B1C15E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8" name="Rounded Rectangle 7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90836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P1 Q14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3E1FAD-42CB-4F71-AA00-9EA0C3592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3" y="227606"/>
            <a:ext cx="8241661" cy="887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FA53FD-5CD1-4ED3-8AAB-1DC777F6B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4" y="1256760"/>
            <a:ext cx="4593652" cy="5373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EC22F8-3711-4B1D-9946-1D3338A0F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215" y="4759553"/>
            <a:ext cx="4452060" cy="1997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8B07C6B-8B2B-40A9-9A80-7BB8574E90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10" name="Rounded Rectangle 9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420193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P1 Q15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C45FC4-5F78-4A9A-A7C4-6BA38DEAF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3" y="122870"/>
            <a:ext cx="8241661" cy="2888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2BA4EF-4B5F-45EC-AC12-08F6E08EA7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52"/>
          <a:stretch/>
        </p:blipFill>
        <p:spPr>
          <a:xfrm>
            <a:off x="178866" y="3165021"/>
            <a:ext cx="3733746" cy="33698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B28CD8-D551-452A-A057-1F87B46C75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49"/>
          <a:stretch/>
        </p:blipFill>
        <p:spPr>
          <a:xfrm>
            <a:off x="4029695" y="3165021"/>
            <a:ext cx="3733746" cy="2794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CB21B6B-B8E3-496A-A6C3-CEFC63CE1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10" name="Rounded Rectangle 9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36964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Quadratics</a:t>
            </a: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25022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3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Quadratic </a:t>
            </a:r>
            <a:r>
              <a:rPr lang="en-GB" sz="2000" dirty="0" err="1" smtClean="0">
                <a:solidFill>
                  <a:schemeClr val="accent6">
                    <a:lumMod val="75000"/>
                  </a:schemeClr>
                </a:solidFill>
              </a:rPr>
              <a:t>Inequations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Right Arrow 16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9680" y="859037"/>
            <a:ext cx="7353746" cy="5893502"/>
            <a:chOff x="99680" y="859037"/>
            <a:chExt cx="7353746" cy="589350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80" y="859037"/>
              <a:ext cx="7353746" cy="5893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084" y="2731041"/>
              <a:ext cx="142875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24" y="2999376"/>
              <a:ext cx="190500" cy="219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5672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hlinkClick r:id="rId2" action="ppaction://hlinksldjump"/>
          </p:cNvPr>
          <p:cNvSpPr/>
          <p:nvPr/>
        </p:nvSpPr>
        <p:spPr>
          <a:xfrm>
            <a:off x="3862222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P2 Title</a:t>
            </a:r>
          </a:p>
        </p:txBody>
      </p:sp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1772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</a:t>
            </a:r>
          </a:p>
        </p:txBody>
      </p: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1405566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</a:t>
            </a:r>
          </a:p>
        </p:txBody>
      </p: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2633894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Q3</a:t>
            </a:r>
          </a:p>
        </p:txBody>
      </p:sp>
      <p:sp>
        <p:nvSpPr>
          <p:cNvPr id="14" name="Rounded Rectangle 13">
            <a:hlinkClick r:id="rId7" action="ppaction://hlinksldjump"/>
          </p:cNvPr>
          <p:cNvSpPr/>
          <p:nvPr/>
        </p:nvSpPr>
        <p:spPr>
          <a:xfrm>
            <a:off x="5090550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Q5</a:t>
            </a:r>
          </a:p>
        </p:txBody>
      </p:sp>
      <p:sp>
        <p:nvSpPr>
          <p:cNvPr id="15" name="Rounded Rectangle 14">
            <a:hlinkClick r:id="rId8" action="ppaction://hlinksldjump"/>
          </p:cNvPr>
          <p:cNvSpPr/>
          <p:nvPr/>
        </p:nvSpPr>
        <p:spPr>
          <a:xfrm>
            <a:off x="63240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Q6</a:t>
            </a:r>
          </a:p>
        </p:txBody>
      </p:sp>
      <p:sp>
        <p:nvSpPr>
          <p:cNvPr id="16" name="Rounded Rectangle 15">
            <a:hlinkClick r:id="rId9" action="ppaction://hlinksldjump"/>
          </p:cNvPr>
          <p:cNvSpPr/>
          <p:nvPr/>
        </p:nvSpPr>
        <p:spPr>
          <a:xfrm>
            <a:off x="1772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Q8</a:t>
            </a:r>
          </a:p>
        </p:txBody>
      </p:sp>
      <p:sp>
        <p:nvSpPr>
          <p:cNvPr id="17" name="Rounded Rectangle 16">
            <a:hlinkClick r:id="rId10" action="ppaction://hlinksldjump"/>
          </p:cNvPr>
          <p:cNvSpPr/>
          <p:nvPr/>
        </p:nvSpPr>
        <p:spPr>
          <a:xfrm>
            <a:off x="1405566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-312420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309469"/>
            <a:ext cx="1604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Paper 2</a:t>
            </a:r>
          </a:p>
        </p:txBody>
      </p:sp>
      <p:sp>
        <p:nvSpPr>
          <p:cNvPr id="27" name="Rounded Rectangle 26">
            <a:hlinkClick r:id="rId11" action="ppaction://hlinksldjump"/>
          </p:cNvPr>
          <p:cNvSpPr/>
          <p:nvPr/>
        </p:nvSpPr>
        <p:spPr>
          <a:xfrm>
            <a:off x="75559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Q7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77D52EA-C37D-49F6-BFCB-ABB531ADAFAF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A0D60FB-751B-4C2C-B344-3B2EB8CC7AA1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EBC49C5D-9CA5-4C38-8E99-5D857391F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712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P2 Q1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1C6D7D-BD09-41EE-96F4-34E372C1C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2" y="157848"/>
            <a:ext cx="7187041" cy="55035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4D56DFD-4508-4814-9433-68F7111B4F42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0E2EC9DC-D278-4565-A089-87974D27A160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045993D-FDAC-4793-8AA3-8DC946E44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62521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2015 P2 Q1(2)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F8ACF4-F749-4F4D-B693-346A762AD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01600"/>
            <a:ext cx="4536115" cy="6639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6AEBE25-20F6-49E4-B1BF-46A9DF978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108" y="96697"/>
            <a:ext cx="3849364" cy="252907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BEEBDA3-E909-4A6F-A1E0-352D687B961F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55AF5685-5326-44DA-99AD-78D4C61E2F22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6AC13B3-F2B2-43F3-977D-C060D24D3C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65556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P2 Q2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(b) Quad.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59E6CB-A171-48F3-BBC2-DCC6CE7D6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24485"/>
            <a:ext cx="7187041" cy="23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6B6B71-388F-4686-9F2F-8872831A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7" y="2546168"/>
            <a:ext cx="4331510" cy="418734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0A1EFDC-0CB7-483E-AF1A-954794E79736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821543A-3017-4200-8A1A-5801DC916218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922FDB9-9609-408A-A7E0-945919ED0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7" action="ppaction://hlinksldjump"/>
          </p:cNvPr>
          <p:cNvSpPr/>
          <p:nvPr/>
        </p:nvSpPr>
        <p:spPr>
          <a:xfrm>
            <a:off x="7880524" y="1935385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(ac) </a:t>
            </a:r>
            <a:r>
              <a:rPr lang="en-GB" sz="1400" b="1" dirty="0" err="1" smtClean="0"/>
              <a:t>Func</a:t>
            </a:r>
            <a:r>
              <a:rPr lang="en-GB" sz="1400" b="1" dirty="0" smtClean="0"/>
              <a:t>.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31424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P2 Q3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B92149-16FD-4291-9897-42DBC45AF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98737"/>
            <a:ext cx="7187041" cy="51542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5EB4907-69E8-45DC-AA67-4C9B3F3CC770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9581F28-3C94-441D-8562-132FE4F71D0F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CADC32B-E463-4F61-8B9E-C8C445A0B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59740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2015 P2 Q3(2)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4393698-8EF4-458F-AB4A-15E84D843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3" y="116114"/>
            <a:ext cx="5361947" cy="66252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05ABE80-E524-4A67-8652-9BEB892EEE8A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EDD1867B-E28D-4EC7-BC72-3FBB396CA9F1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DC5A9E3-2ACA-4113-95E9-BA83B4BF0C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12998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P2 Q4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EBEB15-662D-4571-9ABA-EE557ADDE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16115"/>
            <a:ext cx="6041340" cy="66252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CABDC58-9579-4637-8846-FAB1E7CD8313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CFD686AD-2B06-404A-A528-EF5D2D57DCFF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040DA2-353E-4262-81D3-7A0E2BCACB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97841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2015 P2 Q4(2)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46BA88-B590-407A-B4D6-422518AB4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30628"/>
            <a:ext cx="5463881" cy="66107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AE38872-4419-4CFD-A18A-77F60D2C081F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4183B5C-CA74-4519-929E-CF0B105F83E3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4AE84CC-A2B2-47E2-8B05-0A3A07BB19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70230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P2 Q5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B31D77-91AA-4694-991D-E97CD6965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16114"/>
            <a:ext cx="6760986" cy="66252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2D9C49D-8A29-41A4-BBBF-1BE2B0BA48D4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31C9EE1-8484-4DDD-8072-2048A6A450B6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FDAE314-8347-41E2-B62B-3C4742E07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94834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A85F5C-F363-4FEB-915A-F3B80B887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1600"/>
            <a:ext cx="4484089" cy="4361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2015 P2 Q5(2)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6632296" y="56613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3CF1B9-71D3-47AF-AB1E-8F8C6190A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4" y="101600"/>
            <a:ext cx="4374721" cy="62842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D94DB0F-AFFE-45D8-AADC-BB5507978742}"/>
              </a:ext>
            </a:extLst>
          </p:cNvPr>
          <p:cNvSpPr/>
          <p:nvPr/>
        </p:nvSpPr>
        <p:spPr>
          <a:xfrm>
            <a:off x="3672114" y="5892800"/>
            <a:ext cx="696686" cy="493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F17E30F-3D62-415C-8812-4DFE7A13F517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0CC399C-DAF5-4ABD-A881-31364E480965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105E4FC0-DCEE-46AA-9DB2-3932E5883C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5353224" y="5661368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9488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Polynomials</a:t>
            </a: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2029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1 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Synthetic Division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74A946-77A7-4497-B8F4-5E08BA8D7E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8"/>
          <a:stretch/>
        </p:blipFill>
        <p:spPr>
          <a:xfrm>
            <a:off x="107504" y="935649"/>
            <a:ext cx="7304221" cy="4651115"/>
          </a:xfrm>
          <a:prstGeom prst="rect">
            <a:avLst/>
          </a:prstGeom>
        </p:spPr>
      </p:pic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7552782" y="2852936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 Page</a:t>
            </a:r>
          </a:p>
        </p:txBody>
      </p:sp>
    </p:spTree>
    <p:extLst>
      <p:ext uri="{BB962C8B-B14F-4D97-AF65-F5344CB8AC3E}">
        <p14:creationId xmlns:p14="http://schemas.microsoft.com/office/powerpoint/2010/main" val="245071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P2 Q6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1E0A6B-367E-4CCF-8AB8-E4A5AAF01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16114"/>
            <a:ext cx="6779657" cy="66252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13E1C90-D82C-4F00-BD9A-A5369AF46DEE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16C5C31-158F-4F82-97E0-4C547759F53A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03863B0-3459-4847-8BE0-2BD2319D96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75684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2015 P2 Q6(2)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6DEA8D-5172-47EC-A2C0-2236786F5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01600"/>
            <a:ext cx="5236116" cy="66397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2011EC1-ED4A-4C9E-BEF0-D2D69300D4DF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976085AB-6BB0-4734-B107-EC0B6FC8A0C5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63F7CB4-5B9B-42B2-93F1-92F2A4442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413201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P2 Q7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1A6A8F-7E1D-436A-93B2-A0310DFA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94806"/>
            <a:ext cx="7226101" cy="1359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ABE3BE-B9A8-4A2D-8609-4A0F46B40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712686"/>
            <a:ext cx="3865565" cy="502868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4A9CC8F-1526-440C-8F7A-62D7D5EB94B5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C3FE16F-978C-41D2-B80D-845D0221F5F9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F09E1DC-5D1E-4A20-87C0-05D7B1C79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(b) Trig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sp>
        <p:nvSpPr>
          <p:cNvPr id="13" name="Rounded Rectangle 12">
            <a:hlinkClick r:id="rId7" action="ppaction://hlinksldjump"/>
          </p:cNvPr>
          <p:cNvSpPr/>
          <p:nvPr/>
        </p:nvSpPr>
        <p:spPr>
          <a:xfrm>
            <a:off x="7880524" y="19188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(ac) Int1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410616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P2 Q8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C5F293-0D69-4976-A22E-05E28824C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40888"/>
            <a:ext cx="7187041" cy="606048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A3EE851-3878-4F53-9BC5-846F3273DFDA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8FBBBF54-AEED-46D3-A280-D1159D88BF92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0E8D95C-ED27-4A16-9CD5-6D9FC3056A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44234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2015 P2 Q8(2)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6AEBF6-4A1B-4D67-9759-3089D7B2E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16114"/>
            <a:ext cx="4973489" cy="66252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F4F016-7F1B-4C57-8C62-B3BA52777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114"/>
            <a:ext cx="4393470" cy="25612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ounded Rectangle 7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4911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2015 P2 Q9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1384972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2629572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8936A9-FD6B-420A-850D-90CF4D164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44314"/>
            <a:ext cx="7226101" cy="273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F9D6F3-96E8-4AA8-B6F5-88B5176F0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9" y="2995400"/>
            <a:ext cx="4456747" cy="33502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685C97-D665-4892-B8EB-D077DD9C8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94" y="4032856"/>
            <a:ext cx="4183327" cy="23128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011FEA9-1985-409F-A833-B2621C183B89}"/>
              </a:ext>
            </a:extLst>
          </p:cNvPr>
          <p:cNvGrpSpPr/>
          <p:nvPr/>
        </p:nvGrpSpPr>
        <p:grpSpPr>
          <a:xfrm>
            <a:off x="6988528" y="144314"/>
            <a:ext cx="842793" cy="1051768"/>
            <a:chOff x="8229599" y="116632"/>
            <a:chExt cx="842793" cy="10517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87D7D674-C298-426C-B078-C2FBD90B153B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FF04DFF-5EB7-4C45-B56A-DA0A682E2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7880524" y="143363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20319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5559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Q14</a:t>
            </a:r>
          </a:p>
        </p:txBody>
      </p:sp>
      <p:sp>
        <p:nvSpPr>
          <p:cNvPr id="13" name="Rounded Rectangle 12">
            <a:hlinkClick r:id="rId3" action="ppaction://hlinksldjump"/>
          </p:cNvPr>
          <p:cNvSpPr/>
          <p:nvPr/>
        </p:nvSpPr>
        <p:spPr>
          <a:xfrm>
            <a:off x="3862222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P1 Title</a:t>
            </a:r>
          </a:p>
        </p:txBody>
      </p:sp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8" name="Rounded Rectangle 7">
            <a:hlinkClick r:id="rId4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772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</a:t>
            </a:r>
          </a:p>
        </p:txBody>
      </p: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1405566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</a:t>
            </a:r>
          </a:p>
        </p:txBody>
      </p:sp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2633894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Q3</a:t>
            </a:r>
          </a:p>
        </p:txBody>
      </p:sp>
      <p:sp>
        <p:nvSpPr>
          <p:cNvPr id="14" name="Rounded Rectangle 13">
            <a:hlinkClick r:id="rId8" action="ppaction://hlinksldjump"/>
          </p:cNvPr>
          <p:cNvSpPr/>
          <p:nvPr/>
        </p:nvSpPr>
        <p:spPr>
          <a:xfrm>
            <a:off x="5090550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Q5</a:t>
            </a:r>
          </a:p>
        </p:txBody>
      </p:sp>
      <p:sp>
        <p:nvSpPr>
          <p:cNvPr id="15" name="Rounded Rectangle 14">
            <a:hlinkClick r:id="rId9" action="ppaction://hlinksldjump"/>
          </p:cNvPr>
          <p:cNvSpPr/>
          <p:nvPr/>
        </p:nvSpPr>
        <p:spPr>
          <a:xfrm>
            <a:off x="63240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Q6</a:t>
            </a:r>
          </a:p>
        </p:txBody>
      </p:sp>
      <p:sp>
        <p:nvSpPr>
          <p:cNvPr id="16" name="Rounded Rectangle 15">
            <a:hlinkClick r:id="rId10" action="ppaction://hlinksldjump"/>
          </p:cNvPr>
          <p:cNvSpPr/>
          <p:nvPr/>
        </p:nvSpPr>
        <p:spPr>
          <a:xfrm>
            <a:off x="1772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Q8</a:t>
            </a:r>
          </a:p>
        </p:txBody>
      </p:sp>
      <p:sp>
        <p:nvSpPr>
          <p:cNvPr id="17" name="Rounded Rectangle 16">
            <a:hlinkClick r:id="rId11" action="ppaction://hlinksldjump"/>
          </p:cNvPr>
          <p:cNvSpPr/>
          <p:nvPr/>
        </p:nvSpPr>
        <p:spPr>
          <a:xfrm>
            <a:off x="1405566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Q9</a:t>
            </a:r>
          </a:p>
        </p:txBody>
      </p:sp>
      <p:sp>
        <p:nvSpPr>
          <p:cNvPr id="18" name="Rounded Rectangle 17">
            <a:hlinkClick r:id="rId12" action="ppaction://hlinksldjump"/>
          </p:cNvPr>
          <p:cNvSpPr/>
          <p:nvPr/>
        </p:nvSpPr>
        <p:spPr>
          <a:xfrm>
            <a:off x="2633894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Q10</a:t>
            </a:r>
          </a:p>
        </p:txBody>
      </p:sp>
      <p:sp>
        <p:nvSpPr>
          <p:cNvPr id="19" name="Rounded Rectangle 18">
            <a:hlinkClick r:id="rId13" action="ppaction://hlinksldjump"/>
          </p:cNvPr>
          <p:cNvSpPr/>
          <p:nvPr/>
        </p:nvSpPr>
        <p:spPr>
          <a:xfrm>
            <a:off x="3862222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Q11</a:t>
            </a:r>
          </a:p>
        </p:txBody>
      </p:sp>
      <p:sp>
        <p:nvSpPr>
          <p:cNvPr id="20" name="Rounded Rectangle 19">
            <a:hlinkClick r:id="rId14" action="ppaction://hlinksldjump"/>
          </p:cNvPr>
          <p:cNvSpPr/>
          <p:nvPr/>
        </p:nvSpPr>
        <p:spPr>
          <a:xfrm>
            <a:off x="5090550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Q12</a:t>
            </a:r>
          </a:p>
        </p:txBody>
      </p:sp>
      <p:sp>
        <p:nvSpPr>
          <p:cNvPr id="21" name="Rounded Rectangle 20">
            <a:hlinkClick r:id="rId15" action="ppaction://hlinksldjump"/>
          </p:cNvPr>
          <p:cNvSpPr/>
          <p:nvPr/>
        </p:nvSpPr>
        <p:spPr>
          <a:xfrm>
            <a:off x="63240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-312420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309469"/>
            <a:ext cx="1604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Paper 1</a:t>
            </a:r>
          </a:p>
        </p:txBody>
      </p:sp>
      <p:sp>
        <p:nvSpPr>
          <p:cNvPr id="27" name="Rounded Rectangle 26">
            <a:hlinkClick r:id="rId16" action="ppaction://hlinksldjump"/>
          </p:cNvPr>
          <p:cNvSpPr/>
          <p:nvPr/>
        </p:nvSpPr>
        <p:spPr>
          <a:xfrm>
            <a:off x="75559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Q7</a:t>
            </a:r>
          </a:p>
        </p:txBody>
      </p:sp>
      <p:sp>
        <p:nvSpPr>
          <p:cNvPr id="22" name="Rounded Rectangle 27">
            <a:hlinkClick r:id="rId17" action="ppaction://hlinksldjump"/>
            <a:extLst>
              <a:ext uri="{FF2B5EF4-FFF2-40B4-BE49-F238E27FC236}">
                <a16:creationId xmlns:a16="http://schemas.microsoft.com/office/drawing/2014/main" xmlns="" id="{A97C9325-15D0-4336-A67B-33A3DB9CD976}"/>
              </a:ext>
            </a:extLst>
          </p:cNvPr>
          <p:cNvSpPr/>
          <p:nvPr/>
        </p:nvSpPr>
        <p:spPr>
          <a:xfrm>
            <a:off x="177238" y="4209626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07D19E4-0369-43D7-97B5-683DEAAE50F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6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P1 Q1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50A332-0595-4D6E-90D8-D42802256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3" y="163803"/>
            <a:ext cx="8241661" cy="623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B79A9C-A44E-439F-AEE7-C73FB0693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3" y="919950"/>
            <a:ext cx="5819941" cy="4512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6869111-9DD1-43B8-A77D-B5233E00DF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0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P1 Q2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63F843-9F08-4DAA-9D9F-1B5473DE0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232794"/>
            <a:ext cx="8163541" cy="528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2DC33E-6275-43FA-A7B4-8AC851988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975797"/>
            <a:ext cx="3827880" cy="2671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4E4C87B-A0E3-42B8-AF9E-A45F1810B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77250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P1 Q3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07DD01-F974-4C39-B63B-10E394873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79160"/>
            <a:ext cx="7934325" cy="1943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F4273E-D64E-4AD0-AE31-6EEFA8598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7" y="2246794"/>
            <a:ext cx="4490124" cy="4458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E54A4C9-5BAC-4FF8-A23E-AFD91C9E08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10" name="Rounded Rectangle 9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80422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Polynomials</a:t>
            </a: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34517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2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Finding the Equation of a Curve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7552782" y="2852936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 Page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4" y="816505"/>
            <a:ext cx="4706237" cy="5961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37816" y="2711316"/>
            <a:ext cx="2615610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100" dirty="0" smtClean="0">
                <a:latin typeface="Times New Roman" pitchFamily="18" charset="0"/>
                <a:cs typeface="Times New Roman" pitchFamily="18" charset="0"/>
              </a:rPr>
              <a:t>Often one of the roots will be a repeated root because a turning point lies on the </a:t>
            </a:r>
            <a:br>
              <a:rPr lang="en-GB" sz="1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11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sz="1100" dirty="0" smtClean="0">
                <a:latin typeface="Times New Roman" pitchFamily="18" charset="0"/>
                <a:cs typeface="Times New Roman" pitchFamily="18" charset="0"/>
              </a:rPr>
              <a:t>-axis.</a:t>
            </a:r>
          </a:p>
          <a:p>
            <a:r>
              <a:rPr lang="en-GB" sz="1100" dirty="0" smtClean="0">
                <a:latin typeface="Times New Roman" pitchFamily="18" charset="0"/>
                <a:cs typeface="Times New Roman" pitchFamily="18" charset="0"/>
              </a:rPr>
              <a:t>e.g. If there is a turning point at (3, 0)</a:t>
            </a:r>
            <a:br>
              <a:rPr lang="en-GB" sz="1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1100" dirty="0" smtClean="0">
                <a:latin typeface="Times New Roman" pitchFamily="18" charset="0"/>
                <a:cs typeface="Times New Roman" pitchFamily="18" charset="0"/>
              </a:rPr>
              <a:t>then (</a:t>
            </a:r>
            <a:r>
              <a:rPr lang="en-GB" sz="11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sz="1100" dirty="0" smtClean="0">
                <a:latin typeface="Times New Roman" pitchFamily="18" charset="0"/>
                <a:cs typeface="Times New Roman" pitchFamily="18" charset="0"/>
              </a:rPr>
              <a:t> – 3)² is a factor. </a:t>
            </a:r>
            <a:endParaRPr lang="en-GB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09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P1 Q4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1552404" y="56613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2841870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2DF06D-2825-4A10-A665-946AA0C3F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4" y="116631"/>
            <a:ext cx="7542736" cy="4362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8670056-4831-4E45-AFFC-B99DF2CCE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71" y="2583778"/>
            <a:ext cx="4218965" cy="41575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DFE458-FD70-458F-8391-41A44E91D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10" name="Rounded Rectangle 9">
            <a:hlinkClick r:id="rId6" action="ppaction://hlinksldjump"/>
          </p:cNvPr>
          <p:cNvSpPr/>
          <p:nvPr/>
        </p:nvSpPr>
        <p:spPr>
          <a:xfrm>
            <a:off x="262938" y="5661368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6219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P1 Q5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EEEAA6-5162-4556-9719-A7E9C5BE4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63803"/>
            <a:ext cx="8202601" cy="547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C8E8FA9-FB89-4F63-B220-20EBCAC6C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886436"/>
            <a:ext cx="3749760" cy="2114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898730C-3D6A-4ACA-927C-DFF41B5A1B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09525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P1 Q6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6C2B56-9993-480E-B03C-B68D4C0DC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205170"/>
            <a:ext cx="8241661" cy="1925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81948E-2886-4BE1-8615-B00CB4E28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2401328"/>
            <a:ext cx="3788820" cy="4030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4194C0-7695-42FF-8FE2-7792275138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654" y="2400040"/>
            <a:ext cx="2617020" cy="1028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0B166B7-1E4B-4F9B-93A7-94F30453DA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10" name="Rounded Rectangle 9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57549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P1 Q7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C58F21-A8FF-423D-A1EC-9D5C02F98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348241"/>
            <a:ext cx="7436240" cy="2975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00D0E1-3CDD-4BDC-BD75-1707BCA9B6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9" b="35391"/>
          <a:stretch/>
        </p:blipFill>
        <p:spPr>
          <a:xfrm>
            <a:off x="195892" y="3429000"/>
            <a:ext cx="3189856" cy="1883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021EADD-4AD6-404E-9970-313E4C7A35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28"/>
          <a:stretch/>
        </p:blipFill>
        <p:spPr>
          <a:xfrm>
            <a:off x="3534178" y="3429000"/>
            <a:ext cx="3189856" cy="25286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0DBAC74-6251-43DE-A2D3-880CC0DF2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10" name="Rounded Rectangle 9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410404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P1 Q8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A696B7-73F6-4029-8DBA-2274FBA13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16632"/>
            <a:ext cx="8163541" cy="594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F9EA604-C9B7-4A71-A1A4-5B915EDED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920333"/>
            <a:ext cx="5702761" cy="5418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3A189F-88A7-4B7B-96C6-772E0252D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18753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P1 Q9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604A87-7844-46D0-9F8D-BB71111EC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" y="116632"/>
            <a:ext cx="8319781" cy="132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534B33-229C-4D8F-BA14-DF56E63B7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8" y="1588401"/>
            <a:ext cx="4301659" cy="2933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0C4553-0162-433B-8D29-950AF76A5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" y="4517984"/>
            <a:ext cx="4301664" cy="21731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C62439-7AC6-48D0-BA90-99BE3E4C39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10" name="Rounded Rectangle 9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87280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P1 Q10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E05356-B5C1-4DF8-91EC-3A3A15839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36" y="135571"/>
            <a:ext cx="7630794" cy="3434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77275E-2619-44CE-913B-4F959EB026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/>
          <a:stretch/>
        </p:blipFill>
        <p:spPr>
          <a:xfrm>
            <a:off x="149836" y="3652888"/>
            <a:ext cx="4422164" cy="31439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E351E1D-1DCE-44E1-A53A-F1F8F17CC5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427640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P1 Q11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5736BE-6851-4E2C-BD3E-EA01D4039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3" y="178113"/>
            <a:ext cx="8241661" cy="2227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191564-42B8-41D3-A904-DA09C5D9A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4" y="2553709"/>
            <a:ext cx="3352911" cy="37442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1179E3-2A0F-4B52-A82A-A89872BE62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128" y="2553709"/>
            <a:ext cx="4220043" cy="3220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E23AEB1-405B-4A6A-A55B-46B246009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10" name="Rounded Rectangle 9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684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P1 Q12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(b) Quad.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19F7CD-3CF9-42A0-9DB7-6B073B0933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67"/>
          <a:stretch/>
        </p:blipFill>
        <p:spPr>
          <a:xfrm>
            <a:off x="139804" y="116632"/>
            <a:ext cx="6776386" cy="202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3930A40-E27F-4494-BD52-722901BF1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1945826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(a) </a:t>
            </a:r>
            <a:r>
              <a:rPr lang="en-GB" sz="1400" b="1" dirty="0" err="1" smtClean="0"/>
              <a:t>Func</a:t>
            </a:r>
            <a:r>
              <a:rPr lang="en-GB" sz="1100" b="1" dirty="0" smtClean="0"/>
              <a:t>.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019F7CD-3CF9-42A0-9DB7-6B073B0933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79"/>
          <a:stretch/>
        </p:blipFill>
        <p:spPr>
          <a:xfrm>
            <a:off x="6866315" y="116632"/>
            <a:ext cx="540000" cy="20201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9804" y="2227263"/>
            <a:ext cx="5589865" cy="4514105"/>
            <a:chOff x="139804" y="2227263"/>
            <a:chExt cx="5589865" cy="451410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804" y="2227263"/>
              <a:ext cx="5589865" cy="4514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39804" y="2227263"/>
              <a:ext cx="304696" cy="4270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3104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P1 Q13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166A16-9E4C-461A-91FE-9CBE9BCF6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4" y="116632"/>
            <a:ext cx="7513708" cy="4750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9019B05-FD26-4D68-80C1-768A2DD0B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8" name="Rounded Rectangle 7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42102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Polynomials</a:t>
            </a: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35044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3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Intersection of Lines and Curves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5882" y="880303"/>
            <a:ext cx="7436738" cy="4584833"/>
            <a:chOff x="35882" y="859037"/>
            <a:chExt cx="7436738" cy="4584833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2" y="859037"/>
              <a:ext cx="7436738" cy="4584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332" y="1048858"/>
              <a:ext cx="200025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81" y="859037"/>
              <a:ext cx="1109472" cy="2080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729" y="867800"/>
              <a:ext cx="152400" cy="19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190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3" y="-556468"/>
            <a:ext cx="1877205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P1 Q13(2)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746C5E-A6F7-4B29-85F9-978F60F93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36326"/>
            <a:ext cx="5624641" cy="6353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AD88CB-81CC-4204-B3EE-E21A63576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8" name="Rounded Rectangle 7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71424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P1 Q14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D99A34-5628-4D7C-AF33-8A70E0C00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16632"/>
            <a:ext cx="8202601" cy="89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073BD7-AE59-48B8-A32F-C06A217C9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7" y="1132114"/>
            <a:ext cx="4843170" cy="56092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CD0050F-0670-4B15-BAC1-A6EA33114A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61887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P1 Q15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DD7393-8121-48AC-BD27-50E595B3F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01600"/>
            <a:ext cx="6565003" cy="6639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3ADF5E-257A-4096-93D1-B4011FD79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8" name="Rounded Rectangle 7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47232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3" y="-556468"/>
            <a:ext cx="2109433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P1 Q15(2)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B2F299-951F-4379-AC83-09A62FC56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226110"/>
            <a:ext cx="5898061" cy="5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EDD883A-4D24-41B5-8F2C-56E2CEC1C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8" name="Rounded Rectangle 7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413437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hlinkClick r:id="rId2" action="ppaction://hlinksldjump"/>
          </p:cNvPr>
          <p:cNvSpPr/>
          <p:nvPr/>
        </p:nvSpPr>
        <p:spPr>
          <a:xfrm>
            <a:off x="3862222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P2 Title</a:t>
            </a:r>
          </a:p>
        </p:txBody>
      </p:sp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1772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</a:t>
            </a:r>
          </a:p>
        </p:txBody>
      </p: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1405566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</a:t>
            </a:r>
          </a:p>
        </p:txBody>
      </p: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2633894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Q3</a:t>
            </a:r>
          </a:p>
        </p:txBody>
      </p:sp>
      <p:sp>
        <p:nvSpPr>
          <p:cNvPr id="14" name="Rounded Rectangle 13">
            <a:hlinkClick r:id="rId7" action="ppaction://hlinksldjump"/>
          </p:cNvPr>
          <p:cNvSpPr/>
          <p:nvPr/>
        </p:nvSpPr>
        <p:spPr>
          <a:xfrm>
            <a:off x="5090550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Q5</a:t>
            </a:r>
          </a:p>
        </p:txBody>
      </p:sp>
      <p:sp>
        <p:nvSpPr>
          <p:cNvPr id="15" name="Rounded Rectangle 14">
            <a:hlinkClick r:id="rId8" action="ppaction://hlinksldjump"/>
          </p:cNvPr>
          <p:cNvSpPr/>
          <p:nvPr/>
        </p:nvSpPr>
        <p:spPr>
          <a:xfrm>
            <a:off x="63240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Q6</a:t>
            </a:r>
          </a:p>
        </p:txBody>
      </p:sp>
      <p:sp>
        <p:nvSpPr>
          <p:cNvPr id="16" name="Rounded Rectangle 15">
            <a:hlinkClick r:id="rId9" action="ppaction://hlinksldjump"/>
          </p:cNvPr>
          <p:cNvSpPr/>
          <p:nvPr/>
        </p:nvSpPr>
        <p:spPr>
          <a:xfrm>
            <a:off x="1772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Q8</a:t>
            </a:r>
          </a:p>
        </p:txBody>
      </p:sp>
      <p:sp>
        <p:nvSpPr>
          <p:cNvPr id="17" name="Rounded Rectangle 16">
            <a:hlinkClick r:id="rId10" action="ppaction://hlinksldjump"/>
          </p:cNvPr>
          <p:cNvSpPr/>
          <p:nvPr/>
        </p:nvSpPr>
        <p:spPr>
          <a:xfrm>
            <a:off x="1405566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Q9</a:t>
            </a:r>
          </a:p>
        </p:txBody>
      </p:sp>
      <p:sp>
        <p:nvSpPr>
          <p:cNvPr id="18" name="Rounded Rectangle 17">
            <a:hlinkClick r:id="rId11" action="ppaction://hlinksldjump"/>
          </p:cNvPr>
          <p:cNvSpPr/>
          <p:nvPr/>
        </p:nvSpPr>
        <p:spPr>
          <a:xfrm>
            <a:off x="2633894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Q10</a:t>
            </a:r>
          </a:p>
        </p:txBody>
      </p:sp>
      <p:sp>
        <p:nvSpPr>
          <p:cNvPr id="19" name="Rounded Rectangle 18">
            <a:hlinkClick r:id="rId12" action="ppaction://hlinksldjump"/>
          </p:cNvPr>
          <p:cNvSpPr/>
          <p:nvPr/>
        </p:nvSpPr>
        <p:spPr>
          <a:xfrm>
            <a:off x="3862222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-312420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309469"/>
            <a:ext cx="1604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Paper 2</a:t>
            </a:r>
          </a:p>
        </p:txBody>
      </p:sp>
      <p:sp>
        <p:nvSpPr>
          <p:cNvPr id="27" name="Rounded Rectangle 26">
            <a:hlinkClick r:id="rId13" action="ppaction://hlinksldjump"/>
          </p:cNvPr>
          <p:cNvSpPr/>
          <p:nvPr/>
        </p:nvSpPr>
        <p:spPr>
          <a:xfrm>
            <a:off x="75559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Q7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06E406B-FAD1-4EFB-B0B5-D3E3FF87B76D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DCC8BDE-44B6-401E-8687-F782F789333F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77A4AAF9-3381-40E8-8B1A-99E6E961D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564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P2 Q1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AF1E5D-031D-4BDB-89D8-E9C2AD1AE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7" y="116632"/>
            <a:ext cx="7569780" cy="52681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0A87336-9A2C-4019-A575-EEBF100448C6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9D258007-9824-4C83-9F65-200C829CCF63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EC9954E-E471-4F07-B95F-27CF8C44F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28520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2016 P2 Q1(2)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6641627" y="5661367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5" y="5661367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B2B6BF-8619-4964-A771-EA17F5B90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5" y="103390"/>
            <a:ext cx="4320037" cy="43018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74559EF-BB3B-4EAF-A792-F41B21F30E8E}"/>
              </a:ext>
            </a:extLst>
          </p:cNvPr>
          <p:cNvGrpSpPr/>
          <p:nvPr/>
        </p:nvGrpSpPr>
        <p:grpSpPr>
          <a:xfrm>
            <a:off x="4558462" y="103390"/>
            <a:ext cx="4402063" cy="5174039"/>
            <a:chOff x="3936376" y="844894"/>
            <a:chExt cx="4402063" cy="51740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909B074-331D-4B8A-BA38-8B8CAB572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376" y="844894"/>
              <a:ext cx="4402063" cy="144715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BEDE3E7-D261-4F8B-8EE6-A87EE97BE49D}"/>
                </a:ext>
              </a:extLst>
            </p:cNvPr>
            <p:cNvSpPr/>
            <p:nvPr/>
          </p:nvSpPr>
          <p:spPr>
            <a:xfrm>
              <a:off x="7326008" y="1401406"/>
              <a:ext cx="997917" cy="46175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11###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3C363BC-5C24-4266-BB7F-DB5BC449AD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93"/>
            <a:stretch/>
          </p:blipFill>
          <p:spPr>
            <a:xfrm>
              <a:off x="3936377" y="2277532"/>
              <a:ext cx="4128643" cy="3740995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5402729" y="5661367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48580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P2 Q2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B624AE-E8D1-4D9A-BA45-67281F7F9E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264417"/>
            <a:ext cx="8202601" cy="349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BFA9F2-DE32-4EB5-9D06-BF0AA0D55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797823"/>
            <a:ext cx="4960621" cy="392704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4660A83-1328-4BA2-B133-C1E86EB6D6F3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6C488F56-9815-4C57-99A5-C939CDC3E77D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FDB9EF6-D9CA-49DB-B2A6-231BEA5E50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948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P2 Q3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51F9F6-338F-4A5E-A44B-FA9C2757F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1" y="149084"/>
            <a:ext cx="7577823" cy="527925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A58037F-308C-4874-8E04-683E4E269987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F6A943C4-9487-4270-AB5C-208EDF7F804E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245FF4C-5095-402E-ABA7-6EB4D3324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7880524" y="1898721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(a) Poly.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(b) Int.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48358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2016 P2 Q3(2)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A3C44A-7D09-4788-99BE-505F102BA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7" y="130628"/>
            <a:ext cx="4783900" cy="66107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33EF292-6009-457D-B552-721473B6C3FC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516FF6F-FC37-45F8-AC24-D2C8B1459721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EEF6DD1-8E01-4470-A4F7-2E3E41A08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1898721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(a) Poly.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(b) Int.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323778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Differentiation 1</a:t>
            </a: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7552782" y="2852936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 Page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1786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1 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Rules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4463" y="903859"/>
            <a:ext cx="6145664" cy="5837509"/>
            <a:chOff x="144463" y="903859"/>
            <a:chExt cx="7239000" cy="6876023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63" y="903859"/>
              <a:ext cx="7229475" cy="2047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63" y="3064144"/>
              <a:ext cx="6096000" cy="2324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63" y="5522457"/>
              <a:ext cx="7239000" cy="2257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540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P2 Q4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5C2947-5533-4995-9B0D-FBCF22940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222657"/>
            <a:ext cx="8124481" cy="165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784007-4F38-4680-ADB2-3F8F69748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973460"/>
            <a:ext cx="4238011" cy="3317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744411-67B4-4C26-8C3F-CDC6D72F07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73460"/>
            <a:ext cx="4347379" cy="237888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07EF194-4F42-4F27-AC96-DC020EC22364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DA7D413-E136-4018-847D-8C9AB8D1A83A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E62F827-FF56-44B4-8C2B-E754474DB7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6648624" y="5661368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95288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P2 Q5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DB9E56-8A66-49FC-86D0-23022052E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7" y="105746"/>
            <a:ext cx="7558612" cy="572899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C6ECF4C-EB10-4DBD-9AD9-FDB3CE85D058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972C84C-B340-464E-9630-44EA3D5B9BB1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165EB4D-CB09-4E61-9EC1-D4B0C26BC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97648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2016 P2 Q5(2)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1A7035-7714-4AAC-88CE-02488F194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76200"/>
            <a:ext cx="5142783" cy="66651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18952B9-0C22-40C4-9038-DACF35A9D817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B2218EC-579C-4001-B695-36ED6B8DB5C3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AD0E7531-41C2-49E5-8C5D-162682DF8C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79014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P2 Q6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CD5773-361B-415B-BC20-85DA0882B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243434"/>
            <a:ext cx="8241661" cy="2539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1C985F-FC9E-41A5-A49B-B5897C25F1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35" b="64880"/>
          <a:stretch/>
        </p:blipFill>
        <p:spPr>
          <a:xfrm>
            <a:off x="183481" y="2920971"/>
            <a:ext cx="3487945" cy="19585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7FF0E90-8E1A-498C-8417-768CE2FBB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21"/>
          <a:stretch/>
        </p:blipFill>
        <p:spPr>
          <a:xfrm>
            <a:off x="3850316" y="2920971"/>
            <a:ext cx="3851317" cy="361809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165358A-0CAF-4E1D-9986-71C212599F98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A3CE0F90-5F55-4E92-BCCA-8B7797E55A8E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B39280F-D2A9-4FC9-8C54-FD5BE03EA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413348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P2 Q7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8E6DE8-E671-4B20-9FB5-005F2E67F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4" y="110840"/>
            <a:ext cx="7612616" cy="60722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D28C424-7901-4FEC-8F43-6E2261FF067D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C177D64-20DC-41B4-AF21-87A267C2FF85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F6E1FA3-3B95-4274-ADD5-88F78DB0EF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76462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2016 P2 Q7(2)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5BDD82-EDF6-44A8-A867-1F69D1191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72573"/>
            <a:ext cx="4419388" cy="66687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54221AD-2847-43C2-9B43-D2E0CD239C6A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AC1540B-A8EC-47AB-87EA-8A94FAD328A5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8BD5872-1364-4D11-8343-6CF68689B2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70822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P2 Q8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D84A62-EBB5-46BC-9E43-12236657E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3" y="116632"/>
            <a:ext cx="7552673" cy="48617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84678F7-B9FA-4E65-A4AC-D2F5BD322C8B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0B2C61DA-5A61-49FF-B48C-830218F8A949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080F703-0399-4504-BECF-BE52093AB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90747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2016 P2 Q8(2)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3C1EF4-4C0E-432E-873F-5AE7C858F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30629"/>
            <a:ext cx="4427601" cy="66107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96233B1-F019-404C-AA17-0E7D67E18956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837656C-7BFA-486C-9755-D0D71253A8B8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0D637FB-48DE-4BC8-8382-F4D466C77A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74893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P2 Q9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C135E2-93B4-41A6-9182-AFFAAED2A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" y="70548"/>
            <a:ext cx="8202601" cy="240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2F419F-0646-41F4-9367-7646BFA81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1" y="2604528"/>
            <a:ext cx="3733356" cy="3280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74A66B-5653-4FAF-9EEC-B0F92532A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502" y="2604528"/>
            <a:ext cx="3859910" cy="28674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66ED673-DB3C-473A-A270-CAC417513567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652DE2D-936A-468D-8446-87708CEFA589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C21053C6-3C6B-46D1-BDD8-C84350B26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97466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P2 Q10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48DAD0-1F15-4A81-8CE3-34B04C6DE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16632"/>
            <a:ext cx="8077200" cy="152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AA28A5-0E4A-4044-9E61-D526BCB31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762508"/>
            <a:ext cx="5495929" cy="497886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CD18EA8-FBDE-4725-A82C-5C76810B490C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DA89E3BE-2C9E-4557-861A-7281E649CE48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FBB8091-52A3-401E-B426-C36B06103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16437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Differentiation 1</a:t>
            </a: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7552782" y="2852936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 Page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1786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2 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Examples</a:t>
            </a:r>
          </a:p>
        </p:txBody>
      </p:sp>
      <p:sp>
        <p:nvSpPr>
          <p:cNvPr id="17" name="Right Arrow 16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8610" y="961135"/>
            <a:ext cx="4581525" cy="5517785"/>
            <a:chOff x="118610" y="961135"/>
            <a:chExt cx="4581525" cy="5517785"/>
          </a:xfrm>
        </p:grpSpPr>
        <p:sp>
          <p:nvSpPr>
            <p:cNvPr id="3" name="Rectangle 2"/>
            <p:cNvSpPr/>
            <p:nvPr/>
          </p:nvSpPr>
          <p:spPr>
            <a:xfrm>
              <a:off x="118610" y="5733160"/>
              <a:ext cx="4581525" cy="74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10" y="961135"/>
              <a:ext cx="4581525" cy="4772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56DF5BA-04AE-4D2B-A120-386013B04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69" y="5733160"/>
              <a:ext cx="4023181" cy="745760"/>
            </a:xfrm>
            <a:prstGeom prst="rect">
              <a:avLst/>
            </a:prstGeom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559" y="5765059"/>
              <a:ext cx="131255" cy="242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040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2016 P2 Q11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90A2E7-6B3A-4102-AC16-DA760F12F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16632"/>
            <a:ext cx="8319781" cy="1312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B1BA37-6C2B-43AF-95BF-044DC97F7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534885"/>
            <a:ext cx="5597769" cy="520648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1926F6A-0BA0-4E7E-B46B-1B44022B5391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D5F9022B-A134-4987-99ED-644C671CA49A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9B952DD-1ABF-43A6-89C1-A1F76367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92182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hlinkClick r:id="rId2" action="ppaction://hlinksldjump"/>
          </p:cNvPr>
          <p:cNvSpPr/>
          <p:nvPr/>
        </p:nvSpPr>
        <p:spPr>
          <a:xfrm>
            <a:off x="3862222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P1 Title</a:t>
            </a:r>
          </a:p>
        </p:txBody>
      </p:sp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1772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</a:t>
            </a:r>
          </a:p>
        </p:txBody>
      </p: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1405566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</a:t>
            </a:r>
          </a:p>
        </p:txBody>
      </p: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2633894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Q3</a:t>
            </a:r>
          </a:p>
        </p:txBody>
      </p:sp>
      <p:sp>
        <p:nvSpPr>
          <p:cNvPr id="14" name="Rounded Rectangle 13">
            <a:hlinkClick r:id="rId7" action="ppaction://hlinksldjump"/>
          </p:cNvPr>
          <p:cNvSpPr/>
          <p:nvPr/>
        </p:nvSpPr>
        <p:spPr>
          <a:xfrm>
            <a:off x="5090550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Q5</a:t>
            </a:r>
          </a:p>
        </p:txBody>
      </p:sp>
      <p:sp>
        <p:nvSpPr>
          <p:cNvPr id="15" name="Rounded Rectangle 14">
            <a:hlinkClick r:id="rId8" action="ppaction://hlinksldjump"/>
          </p:cNvPr>
          <p:cNvSpPr/>
          <p:nvPr/>
        </p:nvSpPr>
        <p:spPr>
          <a:xfrm>
            <a:off x="63240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Q6</a:t>
            </a:r>
          </a:p>
        </p:txBody>
      </p:sp>
      <p:sp>
        <p:nvSpPr>
          <p:cNvPr id="16" name="Rounded Rectangle 15">
            <a:hlinkClick r:id="rId9" action="ppaction://hlinksldjump"/>
          </p:cNvPr>
          <p:cNvSpPr/>
          <p:nvPr/>
        </p:nvSpPr>
        <p:spPr>
          <a:xfrm>
            <a:off x="17207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Q8</a:t>
            </a:r>
          </a:p>
        </p:txBody>
      </p:sp>
      <p:sp>
        <p:nvSpPr>
          <p:cNvPr id="17" name="Rounded Rectangle 16">
            <a:hlinkClick r:id="rId10" action="ppaction://hlinksldjump"/>
          </p:cNvPr>
          <p:cNvSpPr/>
          <p:nvPr/>
        </p:nvSpPr>
        <p:spPr>
          <a:xfrm>
            <a:off x="1405566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Q9</a:t>
            </a:r>
          </a:p>
        </p:txBody>
      </p:sp>
      <p:sp>
        <p:nvSpPr>
          <p:cNvPr id="18" name="Rounded Rectangle 17">
            <a:hlinkClick r:id="rId11" action="ppaction://hlinksldjump"/>
          </p:cNvPr>
          <p:cNvSpPr/>
          <p:nvPr/>
        </p:nvSpPr>
        <p:spPr>
          <a:xfrm>
            <a:off x="2633894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Q10</a:t>
            </a:r>
          </a:p>
        </p:txBody>
      </p:sp>
      <p:sp>
        <p:nvSpPr>
          <p:cNvPr id="19" name="Rounded Rectangle 18">
            <a:hlinkClick r:id="rId12" action="ppaction://hlinksldjump"/>
          </p:cNvPr>
          <p:cNvSpPr/>
          <p:nvPr/>
        </p:nvSpPr>
        <p:spPr>
          <a:xfrm>
            <a:off x="3862222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Q11</a:t>
            </a:r>
          </a:p>
        </p:txBody>
      </p:sp>
      <p:sp>
        <p:nvSpPr>
          <p:cNvPr id="20" name="Rounded Rectangle 19">
            <a:hlinkClick r:id="rId13" action="ppaction://hlinksldjump"/>
          </p:cNvPr>
          <p:cNvSpPr/>
          <p:nvPr/>
        </p:nvSpPr>
        <p:spPr>
          <a:xfrm>
            <a:off x="5090550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Q12</a:t>
            </a:r>
          </a:p>
        </p:txBody>
      </p:sp>
      <p:sp>
        <p:nvSpPr>
          <p:cNvPr id="21" name="Rounded Rectangle 20">
            <a:hlinkClick r:id="rId14" action="ppaction://hlinksldjump"/>
          </p:cNvPr>
          <p:cNvSpPr/>
          <p:nvPr/>
        </p:nvSpPr>
        <p:spPr>
          <a:xfrm>
            <a:off x="63240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-312420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309469"/>
            <a:ext cx="1604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Paper 1</a:t>
            </a:r>
          </a:p>
        </p:txBody>
      </p:sp>
      <p:sp>
        <p:nvSpPr>
          <p:cNvPr id="27" name="Rounded Rectangle 26">
            <a:hlinkClick r:id="rId15" action="ppaction://hlinksldjump"/>
          </p:cNvPr>
          <p:cNvSpPr/>
          <p:nvPr/>
        </p:nvSpPr>
        <p:spPr>
          <a:xfrm>
            <a:off x="75559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Q7</a:t>
            </a:r>
          </a:p>
        </p:txBody>
      </p:sp>
      <p:sp>
        <p:nvSpPr>
          <p:cNvPr id="28" name="Rounded Rectangle 27">
            <a:hlinkClick r:id="rId16" action="ppaction://hlinksldjump"/>
          </p:cNvPr>
          <p:cNvSpPr/>
          <p:nvPr/>
        </p:nvSpPr>
        <p:spPr>
          <a:xfrm>
            <a:off x="75559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Q14</a:t>
            </a:r>
          </a:p>
        </p:txBody>
      </p:sp>
      <p:sp>
        <p:nvSpPr>
          <p:cNvPr id="22" name="Rounded Rectangle 27">
            <a:hlinkClick r:id="rId17" action="ppaction://hlinksldjump"/>
            <a:extLst>
              <a:ext uri="{FF2B5EF4-FFF2-40B4-BE49-F238E27FC236}">
                <a16:creationId xmlns:a16="http://schemas.microsoft.com/office/drawing/2014/main" xmlns="" id="{CC15AA7C-823E-4DD8-A68B-898CFA9DA9B7}"/>
              </a:ext>
            </a:extLst>
          </p:cNvPr>
          <p:cNvSpPr/>
          <p:nvPr/>
        </p:nvSpPr>
        <p:spPr>
          <a:xfrm>
            <a:off x="177238" y="4209626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5AC637E-8760-48E0-A2B5-65059FAD39A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9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P1 Q1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41CC22-3896-4A54-88DD-27706C8BA7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1"/>
          <a:stretch/>
        </p:blipFill>
        <p:spPr>
          <a:xfrm>
            <a:off x="139803" y="126632"/>
            <a:ext cx="8178697" cy="1349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36F646-6318-4113-B5C6-EC17ACB13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3" y="1632340"/>
            <a:ext cx="4882501" cy="2907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8D8AD49-125F-46E2-B8E1-F0A195D50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50449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P1 Q2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CE877F-DAAC-47A1-9B7A-A463F137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200977"/>
            <a:ext cx="8020050" cy="695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A2E4793-BF15-4E54-A8CE-C3962F8F1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987768"/>
            <a:ext cx="4239934" cy="5744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F0F86B9-20DF-4708-9894-4D77349A01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66054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P1 Q3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679C04-E803-4177-9523-2C12DF68C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220027"/>
            <a:ext cx="8048625" cy="542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7856C2-62E1-438D-B3D5-019ABE56C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985060"/>
            <a:ext cx="3515400" cy="160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B89460-9862-45F9-BCDC-F8E3D7FEE3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10" name="Rounded Rectangle 9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402053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P1 Q4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41EAC-166B-449C-8452-36BE513D4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254240"/>
            <a:ext cx="8163541" cy="405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7004CF1-7325-4A02-B8C5-D9C91BE21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867584"/>
            <a:ext cx="4335661" cy="3341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09691FC-EB29-48D8-BAF1-D8D046588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3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P1 Q5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D99C39-8C9D-42CB-A398-B99CBC975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7" y="219808"/>
            <a:ext cx="7528540" cy="47751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1117E8-D362-4CE3-913D-2CC7982B00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0"/>
          <a:stretch/>
        </p:blipFill>
        <p:spPr>
          <a:xfrm>
            <a:off x="3819785" y="1425297"/>
            <a:ext cx="5243608" cy="2858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56EE62-3872-4D2F-B110-CB924C62A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6644717" y="5661368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53581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P1 Q6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8FFB4F-A9F1-465C-A327-931419925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9" y="116632"/>
            <a:ext cx="8202601" cy="689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A0193B-2CA0-4004-88B3-B109AC092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9" y="930900"/>
            <a:ext cx="2538900" cy="3030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FA59A78-AB16-4E90-82C3-7C48A20428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407102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P1 Q7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8A1BDA-28B4-47B5-9707-780F6CFEC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212780"/>
            <a:ext cx="8202601" cy="7174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01B224-6CF7-4208-8312-43400E681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159700"/>
            <a:ext cx="5234041" cy="476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6A1C3BE-B5CF-45A7-B652-AA2836E67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33561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P1 Q8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2B39AF-9E0B-40AC-805E-3C3C5434B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9" y="116632"/>
            <a:ext cx="8202601" cy="61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EDDA1C-2ECB-4C38-9DAD-DFF2A1F06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9" y="895698"/>
            <a:ext cx="2851380" cy="3473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DD33BF-EA27-4354-B9E5-E7C18238B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79583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Differentiation 1</a:t>
            </a: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1783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3 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Tangents</a:t>
            </a:r>
          </a:p>
        </p:txBody>
      </p:sp>
      <p:sp>
        <p:nvSpPr>
          <p:cNvPr id="17" name="Right Arrow 16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938" y="840613"/>
            <a:ext cx="7324725" cy="489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7552782" y="2852936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 Page</a:t>
            </a:r>
          </a:p>
        </p:txBody>
      </p:sp>
    </p:spTree>
    <p:extLst>
      <p:ext uri="{BB962C8B-B14F-4D97-AF65-F5344CB8AC3E}">
        <p14:creationId xmlns:p14="http://schemas.microsoft.com/office/powerpoint/2010/main" val="425166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P1 Q9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C6AF10-B82E-4FD5-88B0-5D52889BE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9" y="116632"/>
            <a:ext cx="8241661" cy="1689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EE89A8-0717-4AFA-A103-122CA14CA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9" y="1908810"/>
            <a:ext cx="4085733" cy="48325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8624F0-C788-419C-8748-0D8042072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58944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P1 Q10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D5865C-493C-40CA-9B02-F25842995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" y="114300"/>
            <a:ext cx="5758658" cy="66270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A20E48-F3ED-4839-9F98-B82E13CA5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8" name="Rounded Rectangle 7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7917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89B85A-FAF9-4B48-A0DD-309157E33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81642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P1 Q10(2)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5269E1-7AD0-478C-9C33-0EAD9D84E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" y="79790"/>
            <a:ext cx="4322159" cy="43369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7DD1E02-35E4-4811-B532-F832D195FA22}"/>
              </a:ext>
            </a:extLst>
          </p:cNvPr>
          <p:cNvGrpSpPr/>
          <p:nvPr/>
        </p:nvGrpSpPr>
        <p:grpSpPr>
          <a:xfrm>
            <a:off x="4409767" y="79790"/>
            <a:ext cx="3909907" cy="3810197"/>
            <a:chOff x="4638367" y="79790"/>
            <a:chExt cx="3909907" cy="381019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4E6994E3-E2A7-488B-841F-520D4AE745D0}"/>
                </a:ext>
              </a:extLst>
            </p:cNvPr>
            <p:cNvSpPr/>
            <p:nvPr/>
          </p:nvSpPr>
          <p:spPr>
            <a:xfrm>
              <a:off x="4638367" y="79790"/>
              <a:ext cx="3909907" cy="38101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0BCAB82-C730-410F-99F4-289514CC1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367" y="79790"/>
              <a:ext cx="3909907" cy="169164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F94CCE1-50A8-4C76-BFA6-0CA9A5FE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7102" y="1735779"/>
              <a:ext cx="3472435" cy="2154208"/>
            </a:xfrm>
            <a:prstGeom prst="rect">
              <a:avLst/>
            </a:prstGeom>
          </p:spPr>
        </p:pic>
      </p:grpSp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6598095" y="5661368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88190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P1 Q11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684FD3-AEC8-4332-9B41-7EC9C8D1F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16632"/>
            <a:ext cx="7972425" cy="962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45C10F3-C00D-4499-B3CF-5BEA7439C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192241"/>
            <a:ext cx="3437280" cy="5418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0FCACA-5544-4AD9-BD4D-4AC57ECA1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27740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P1 Q12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76A169-2E5D-4F79-AF96-06D2E4E8B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9" y="116632"/>
            <a:ext cx="8241661" cy="490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398503-9026-4EC1-BF25-4683D35DB4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9" y="782808"/>
            <a:ext cx="3676650" cy="2981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3B7E67E-55C9-4B22-9B6E-3DA8AD5D9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71110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P1 Q13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492C0A-DB1E-4CA3-91AD-CCC2BCAC19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9"/>
          <a:stretch/>
        </p:blipFill>
        <p:spPr>
          <a:xfrm>
            <a:off x="158425" y="116632"/>
            <a:ext cx="8177598" cy="84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D79B45-71F2-486C-8F65-020D5C11F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6" y="1184341"/>
            <a:ext cx="3788820" cy="2983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300D99-398C-4052-9374-FD9D0A21D3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20757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2BCAEC-D301-448F-9EFF-7DFF94EAD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548" y="1906084"/>
            <a:ext cx="4218481" cy="3296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P1 Q14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6583987" y="56613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423ECB-F20F-4255-ADA5-852B723F76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4"/>
          <a:stretch/>
        </p:blipFill>
        <p:spPr>
          <a:xfrm>
            <a:off x="101937" y="82682"/>
            <a:ext cx="8165764" cy="1736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2A4198-CE80-4F7D-B08F-738CA9024B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4" y="1906084"/>
            <a:ext cx="4387220" cy="48461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6D5E46B-9CBB-4397-B403-693AD533CA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10" name="Rounded Rectangle 9">
            <a:hlinkClick r:id="rId7" action="ppaction://hlinksldjump"/>
          </p:cNvPr>
          <p:cNvSpPr/>
          <p:nvPr/>
        </p:nvSpPr>
        <p:spPr>
          <a:xfrm>
            <a:off x="5287450" y="5661368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7924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P1 Q15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149667-93BD-4868-AE21-EC881AC1A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37160"/>
            <a:ext cx="6347333" cy="6604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061EAB-F116-4025-B9FA-3F1A402A2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8" name="Rounded Rectangle 7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52448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3" y="-556468"/>
            <a:ext cx="1795101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P1 Q15(2)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54B08B-4F84-4BCC-A3E1-E3D566C0B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227328"/>
            <a:ext cx="5859001" cy="4729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4E25A7-2E76-4095-A330-989C7FAE3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8" name="Rounded Rectangle 7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1872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hlinkClick r:id="rId2" action="ppaction://hlinksldjump"/>
          </p:cNvPr>
          <p:cNvSpPr/>
          <p:nvPr/>
        </p:nvSpPr>
        <p:spPr>
          <a:xfrm>
            <a:off x="3862222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P2 Title</a:t>
            </a:r>
          </a:p>
        </p:txBody>
      </p:sp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1772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</a:t>
            </a:r>
          </a:p>
        </p:txBody>
      </p: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1405566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</a:t>
            </a:r>
          </a:p>
        </p:txBody>
      </p: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2633894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Q3</a:t>
            </a:r>
          </a:p>
        </p:txBody>
      </p:sp>
      <p:sp>
        <p:nvSpPr>
          <p:cNvPr id="14" name="Rounded Rectangle 13">
            <a:hlinkClick r:id="rId7" action="ppaction://hlinksldjump"/>
          </p:cNvPr>
          <p:cNvSpPr/>
          <p:nvPr/>
        </p:nvSpPr>
        <p:spPr>
          <a:xfrm>
            <a:off x="5090550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Q5</a:t>
            </a:r>
          </a:p>
        </p:txBody>
      </p:sp>
      <p:sp>
        <p:nvSpPr>
          <p:cNvPr id="15" name="Rounded Rectangle 14">
            <a:hlinkClick r:id="rId8" action="ppaction://hlinksldjump"/>
          </p:cNvPr>
          <p:cNvSpPr/>
          <p:nvPr/>
        </p:nvSpPr>
        <p:spPr>
          <a:xfrm>
            <a:off x="63240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Q6</a:t>
            </a:r>
          </a:p>
        </p:txBody>
      </p:sp>
      <p:sp>
        <p:nvSpPr>
          <p:cNvPr id="16" name="Rounded Rectangle 15">
            <a:hlinkClick r:id="rId9" action="ppaction://hlinksldjump"/>
          </p:cNvPr>
          <p:cNvSpPr/>
          <p:nvPr/>
        </p:nvSpPr>
        <p:spPr>
          <a:xfrm>
            <a:off x="1772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Q8</a:t>
            </a:r>
          </a:p>
        </p:txBody>
      </p:sp>
      <p:sp>
        <p:nvSpPr>
          <p:cNvPr id="17" name="Rounded Rectangle 16">
            <a:hlinkClick r:id="rId10" action="ppaction://hlinksldjump"/>
          </p:cNvPr>
          <p:cNvSpPr/>
          <p:nvPr/>
        </p:nvSpPr>
        <p:spPr>
          <a:xfrm>
            <a:off x="1405566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Q9</a:t>
            </a:r>
          </a:p>
        </p:txBody>
      </p:sp>
      <p:sp>
        <p:nvSpPr>
          <p:cNvPr id="18" name="Rounded Rectangle 17">
            <a:hlinkClick r:id="rId11" action="ppaction://hlinksldjump"/>
          </p:cNvPr>
          <p:cNvSpPr/>
          <p:nvPr/>
        </p:nvSpPr>
        <p:spPr>
          <a:xfrm>
            <a:off x="2633894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Q10</a:t>
            </a:r>
          </a:p>
        </p:txBody>
      </p:sp>
      <p:sp>
        <p:nvSpPr>
          <p:cNvPr id="19" name="Rounded Rectangle 18">
            <a:hlinkClick r:id="rId12" action="ppaction://hlinksldjump"/>
          </p:cNvPr>
          <p:cNvSpPr/>
          <p:nvPr/>
        </p:nvSpPr>
        <p:spPr>
          <a:xfrm>
            <a:off x="3862222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-312420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309469"/>
            <a:ext cx="1604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Paper 2</a:t>
            </a:r>
          </a:p>
        </p:txBody>
      </p:sp>
      <p:sp>
        <p:nvSpPr>
          <p:cNvPr id="27" name="Rounded Rectangle 26">
            <a:hlinkClick r:id="rId13" action="ppaction://hlinksldjump"/>
          </p:cNvPr>
          <p:cNvSpPr/>
          <p:nvPr/>
        </p:nvSpPr>
        <p:spPr>
          <a:xfrm>
            <a:off x="75559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Q7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D3ED841-A001-4A12-93E1-0CDD517D979F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EE1AD875-B28B-4A8E-B868-24076D9E1760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E87E948C-67D6-4100-8F1F-08E09B87D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324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Differentiation 1</a:t>
            </a: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27147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4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Graphs of the Derivative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Right Arrow 16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CC3210D7-C2EB-4146-B844-7659BB7D4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9" y="859037"/>
            <a:ext cx="6782830" cy="461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40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P2 Q1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B47320-4E39-456D-945E-B0A148FA7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6" y="82342"/>
            <a:ext cx="7701431" cy="66247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164DED8-578C-498E-889E-39055D37BCCE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490F2B3-A6B4-4409-9C9D-9CF952231466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8B82445-9161-4D45-92A2-EC3B75E997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98927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F1DBC71-CCE4-4F49-A737-CCC1D1C63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397" y="71651"/>
            <a:ext cx="4258322" cy="55111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2017 P2 Q1(2)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6597635" y="56613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8372FB-89C9-4DB5-9082-F8A5DE812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2" y="71323"/>
            <a:ext cx="4412609" cy="498167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0990E6F-B1A0-45E4-B973-14C76E87F330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F676630-3443-4D92-B91F-5BAB385ADF66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CC40AA1-C98D-428F-BC11-123108B9C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5314746" y="5661368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73182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P2 Q2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4EFE14-9257-4F9F-93DA-F2C9212B6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" y="116632"/>
            <a:ext cx="8319781" cy="802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DCC622-925D-486A-8707-CAC40BDC7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" y="1142600"/>
            <a:ext cx="5780881" cy="4295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BDA5632-980D-42C0-8B88-9B7447349861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2C573806-0456-4E8E-88D8-AE6522A37C6F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48EAA82-45A6-47F6-9B29-6BA08BA22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54434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P2 Q3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23B428-B672-4792-B2A3-CB9D3C81A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1" y="93772"/>
            <a:ext cx="7681886" cy="4592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8C38DF7-5D39-4797-B661-F29B9D535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792" y="3603716"/>
            <a:ext cx="3491965" cy="3160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C5D5F6D-7B5C-4F3B-82A8-6C8620D1BCE8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74B33F1-5D6D-4F92-AF88-042B3A7A32DF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C98721A-1195-45B9-8E15-BF1910211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43817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P2 Q4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</a:t>
            </a:r>
            <a:r>
              <a:rPr lang="en-GB" sz="1400" b="1" dirty="0" err="1" smtClean="0"/>
              <a:t>bc</a:t>
            </a:r>
            <a:r>
              <a:rPr lang="en-GB" sz="1400" b="1" dirty="0" smtClean="0"/>
              <a:t>) Diff2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410D89-3324-4A71-9ACF-A97B1D017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9" y="116632"/>
            <a:ext cx="8241661" cy="1529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F980E2-CB39-4399-98EC-26B74B35C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9" y="1735630"/>
            <a:ext cx="6249601" cy="504096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BA2F93F-5383-4F20-85B3-25975D53F597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3D433861-175A-4530-BBD8-CA4A5AAB8611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3125CB5-C590-4BC2-9304-26CAEC759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7" action="ppaction://hlinksldjump"/>
          </p:cNvPr>
          <p:cNvSpPr/>
          <p:nvPr/>
        </p:nvSpPr>
        <p:spPr>
          <a:xfrm>
            <a:off x="7880524" y="1945824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(a) Quad.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256943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P2 Q5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E8D843-1B79-405D-BCC4-7B840F951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4" y="97922"/>
            <a:ext cx="7669238" cy="62914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6EEADC5-BC9D-439A-ACDB-0EA8E7D659AD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FF992F7C-FCF4-4659-9F56-5A4F6986600B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92C65FD-1CD5-428E-9831-0BCDF30C1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62594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2017 P2 </a:t>
            </a:r>
            <a:r>
              <a:rPr lang="en-GB" sz="2000" dirty="0" smtClean="0"/>
              <a:t>Q5(2)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18626E-49E9-4305-B681-0832716D1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5" y="160051"/>
            <a:ext cx="3265416" cy="45523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AEDE8CB-1D9C-410C-ABD3-3220FD0B5626}"/>
              </a:ext>
            </a:extLst>
          </p:cNvPr>
          <p:cNvGrpSpPr/>
          <p:nvPr/>
        </p:nvGrpSpPr>
        <p:grpSpPr>
          <a:xfrm>
            <a:off x="3485680" y="160052"/>
            <a:ext cx="5585062" cy="5501315"/>
            <a:chOff x="1907224" y="578298"/>
            <a:chExt cx="6366781" cy="62713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E0C91D01-573F-4137-8B48-3114596C5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970"/>
            <a:stretch/>
          </p:blipFill>
          <p:spPr>
            <a:xfrm>
              <a:off x="1907224" y="578298"/>
              <a:ext cx="6366781" cy="133238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21ACF79-D2DC-421E-81F8-D31762F9D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224" y="3781611"/>
              <a:ext cx="4023181" cy="306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380ABC3-9467-4B4D-80CD-719C6A89FB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30" r="36810"/>
            <a:stretch/>
          </p:blipFill>
          <p:spPr>
            <a:xfrm>
              <a:off x="1907224" y="1910686"/>
              <a:ext cx="4023181" cy="191497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8C9412F-5359-4554-99E4-FFA5BE993B5D}"/>
              </a:ext>
            </a:extLst>
          </p:cNvPr>
          <p:cNvGrpSpPr/>
          <p:nvPr/>
        </p:nvGrpSpPr>
        <p:grpSpPr>
          <a:xfrm>
            <a:off x="8378824" y="1384456"/>
            <a:ext cx="842793" cy="1051768"/>
            <a:chOff x="8229599" y="116632"/>
            <a:chExt cx="842793" cy="105176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763A6E0-7668-4ECA-9649-EAAD6B6B4305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F7127EC-4EF3-448B-A770-E8E28F8748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4" name="Rounded Rectangle 13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69346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P2 Q6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09F6BF-8BDF-4DBA-B1E0-B3E00A7E9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9" y="116632"/>
            <a:ext cx="8241661" cy="415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5E079C-62C5-4072-8563-0906C4F64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9" y="787034"/>
            <a:ext cx="6913621" cy="46916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640873-0C1C-4FD1-967C-2EC451BD7C93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7DDFB30-B4EF-4EE0-B1B7-56ACFB9FED5F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F16463C4-2579-43C7-9C2D-AF73767682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89932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P2 Q7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43E7C6-7736-4519-B9A5-AAD693A26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9" y="134032"/>
            <a:ext cx="8163541" cy="122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6963C2-D651-4F34-B6C7-27EA69DCE3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08" b="51920"/>
          <a:stretch/>
        </p:blipFill>
        <p:spPr>
          <a:xfrm>
            <a:off x="101600" y="1527761"/>
            <a:ext cx="2939445" cy="3351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BE04CB-9FAB-4AD0-ADF2-9150FDBB54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80"/>
          <a:stretch/>
        </p:blipFill>
        <p:spPr>
          <a:xfrm>
            <a:off x="3184732" y="1527761"/>
            <a:ext cx="4593457" cy="361908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0B1DF40-3B7C-4049-9EBA-005587683FBE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AF41423A-6E01-4662-98F7-73B8874FB42F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E825A8A-A0F5-4A45-8F6B-3C2C802F0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2736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P2 Q8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(b) Quad.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FA5D45-7277-4448-905D-6DCC2CBD3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3" y="152490"/>
            <a:ext cx="8241661" cy="1500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77589D-9CD9-4F30-8068-4DA20892EB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3" y="1774209"/>
            <a:ext cx="3694507" cy="49313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76153B-7C51-432A-B838-4952CEDD4C7F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44590D2-9C91-441D-BFD0-67CE4B97C51E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8A3895F-F023-49F4-A63C-D7998CC74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7" action="ppaction://hlinksldjump"/>
          </p:cNvPr>
          <p:cNvSpPr/>
          <p:nvPr/>
        </p:nvSpPr>
        <p:spPr>
          <a:xfrm>
            <a:off x="7880524" y="194713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(a) </a:t>
            </a:r>
            <a:r>
              <a:rPr lang="en-GB" sz="1400" b="1" dirty="0" err="1" smtClean="0"/>
              <a:t>Rec.R</a:t>
            </a:r>
            <a:r>
              <a:rPr lang="en-GB" sz="1400" b="1" dirty="0" smtClean="0"/>
              <a:t>.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60777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011"/>
            <a:ext cx="7772400" cy="109673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Past Papers</a:t>
            </a:r>
          </a:p>
        </p:txBody>
      </p:sp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162887" y="1106742"/>
            <a:ext cx="2016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>
                <a:solidFill>
                  <a:schemeClr val="bg1"/>
                </a:solidFill>
              </a:rPr>
              <a:t>2013</a:t>
            </a:r>
          </a:p>
          <a:p>
            <a:pPr algn="ctr"/>
            <a:r>
              <a:rPr lang="en-GB" sz="2600" b="1" dirty="0">
                <a:solidFill>
                  <a:schemeClr val="bg1"/>
                </a:solidFill>
              </a:rPr>
              <a:t>Paper 1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</a:rPr>
              <a:t>(Includes Multiple Choice)</a:t>
            </a:r>
          </a:p>
        </p:txBody>
      </p:sp>
      <p:sp>
        <p:nvSpPr>
          <p:cNvPr id="25" name="Rounded Rectangle 24">
            <a:hlinkClick r:id="rId3" action="ppaction://hlinksldjump"/>
          </p:cNvPr>
          <p:cNvSpPr/>
          <p:nvPr/>
        </p:nvSpPr>
        <p:spPr>
          <a:xfrm>
            <a:off x="162887" y="2192370"/>
            <a:ext cx="2016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>
                <a:solidFill>
                  <a:schemeClr val="bg1"/>
                </a:solidFill>
              </a:rPr>
              <a:t>2013</a:t>
            </a:r>
            <a:endParaRPr lang="en-GB" sz="2600" b="1" dirty="0">
              <a:solidFill>
                <a:schemeClr val="bg1"/>
              </a:solidFill>
            </a:endParaRPr>
          </a:p>
          <a:p>
            <a:pPr algn="ctr"/>
            <a:r>
              <a:rPr lang="en-GB" sz="2600" b="1" dirty="0">
                <a:solidFill>
                  <a:schemeClr val="bg1"/>
                </a:solidFill>
              </a:rPr>
              <a:t>Paper 2</a:t>
            </a:r>
          </a:p>
        </p:txBody>
      </p:sp>
      <p:sp>
        <p:nvSpPr>
          <p:cNvPr id="27" name="Rounded Rectangle 26">
            <a:hlinkClick r:id="rId4" action="ppaction://hlinksldjump"/>
          </p:cNvPr>
          <p:cNvSpPr/>
          <p:nvPr/>
        </p:nvSpPr>
        <p:spPr>
          <a:xfrm>
            <a:off x="162887" y="3410998"/>
            <a:ext cx="2016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>
                <a:solidFill>
                  <a:schemeClr val="bg1"/>
                </a:solidFill>
              </a:rPr>
              <a:t>2015</a:t>
            </a:r>
          </a:p>
          <a:p>
            <a:pPr algn="ctr"/>
            <a:r>
              <a:rPr lang="en-GB" sz="2600" b="1" dirty="0">
                <a:solidFill>
                  <a:schemeClr val="bg1"/>
                </a:solidFill>
              </a:rPr>
              <a:t>Paper 1</a:t>
            </a:r>
          </a:p>
        </p:txBody>
      </p:sp>
      <p:sp>
        <p:nvSpPr>
          <p:cNvPr id="28" name="Rounded Rectangle 27">
            <a:hlinkClick r:id="rId5" action="ppaction://hlinksldjump"/>
          </p:cNvPr>
          <p:cNvSpPr/>
          <p:nvPr/>
        </p:nvSpPr>
        <p:spPr>
          <a:xfrm>
            <a:off x="162887" y="4496626"/>
            <a:ext cx="2016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>
                <a:solidFill>
                  <a:schemeClr val="bg1"/>
                </a:solidFill>
              </a:rPr>
              <a:t>2015</a:t>
            </a:r>
          </a:p>
          <a:p>
            <a:pPr algn="ctr"/>
            <a:r>
              <a:rPr lang="en-GB" sz="2600" b="1" dirty="0">
                <a:solidFill>
                  <a:schemeClr val="bg1"/>
                </a:solidFill>
              </a:rPr>
              <a:t>Paper 2</a:t>
            </a:r>
          </a:p>
        </p:txBody>
      </p:sp>
      <p:sp>
        <p:nvSpPr>
          <p:cNvPr id="30" name="Rounded Rectangle 29">
            <a:hlinkClick r:id="rId6" action="ppaction://hlinksldjump"/>
          </p:cNvPr>
          <p:cNvSpPr/>
          <p:nvPr/>
        </p:nvSpPr>
        <p:spPr>
          <a:xfrm>
            <a:off x="2428385" y="1106742"/>
            <a:ext cx="2016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>
                <a:solidFill>
                  <a:schemeClr val="bg1"/>
                </a:solidFill>
              </a:rPr>
              <a:t>2014</a:t>
            </a:r>
          </a:p>
          <a:p>
            <a:pPr algn="ctr"/>
            <a:r>
              <a:rPr lang="en-GB" sz="2600" b="1" dirty="0">
                <a:solidFill>
                  <a:schemeClr val="bg1"/>
                </a:solidFill>
              </a:rPr>
              <a:t>Paper 1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</a:rPr>
              <a:t>(Includes Multiple Choice)</a:t>
            </a:r>
          </a:p>
        </p:txBody>
      </p:sp>
      <p:sp>
        <p:nvSpPr>
          <p:cNvPr id="31" name="Rounded Rectangle 30">
            <a:hlinkClick r:id="rId7" action="ppaction://hlinksldjump"/>
          </p:cNvPr>
          <p:cNvSpPr/>
          <p:nvPr/>
        </p:nvSpPr>
        <p:spPr>
          <a:xfrm>
            <a:off x="2428385" y="2192370"/>
            <a:ext cx="2016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>
                <a:solidFill>
                  <a:schemeClr val="bg1"/>
                </a:solidFill>
              </a:rPr>
              <a:t>2014</a:t>
            </a:r>
          </a:p>
          <a:p>
            <a:pPr algn="ctr"/>
            <a:r>
              <a:rPr lang="en-GB" sz="2600" b="1" dirty="0">
                <a:solidFill>
                  <a:schemeClr val="bg1"/>
                </a:solidFill>
              </a:rPr>
              <a:t>Paper 2</a:t>
            </a:r>
          </a:p>
        </p:txBody>
      </p:sp>
      <p:sp>
        <p:nvSpPr>
          <p:cNvPr id="33" name="Rounded Rectangle 32">
            <a:hlinkClick r:id="rId8" action="ppaction://hlinksldjump"/>
          </p:cNvPr>
          <p:cNvSpPr/>
          <p:nvPr/>
        </p:nvSpPr>
        <p:spPr>
          <a:xfrm>
            <a:off x="2428385" y="3410998"/>
            <a:ext cx="2016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>
                <a:solidFill>
                  <a:schemeClr val="bg1"/>
                </a:solidFill>
              </a:rPr>
              <a:t>2016</a:t>
            </a:r>
          </a:p>
          <a:p>
            <a:pPr algn="ctr"/>
            <a:r>
              <a:rPr lang="en-GB" sz="2600" b="1" dirty="0">
                <a:solidFill>
                  <a:schemeClr val="bg1"/>
                </a:solidFill>
              </a:rPr>
              <a:t>Paper 1</a:t>
            </a:r>
          </a:p>
        </p:txBody>
      </p:sp>
      <p:sp>
        <p:nvSpPr>
          <p:cNvPr id="34" name="Rounded Rectangle 33">
            <a:hlinkClick r:id="rId9" action="ppaction://hlinksldjump"/>
          </p:cNvPr>
          <p:cNvSpPr/>
          <p:nvPr/>
        </p:nvSpPr>
        <p:spPr>
          <a:xfrm>
            <a:off x="2428385" y="4496626"/>
            <a:ext cx="2016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>
                <a:solidFill>
                  <a:schemeClr val="bg1"/>
                </a:solidFill>
              </a:rPr>
              <a:t>2016</a:t>
            </a:r>
          </a:p>
          <a:p>
            <a:pPr algn="ctr"/>
            <a:r>
              <a:rPr lang="en-GB" sz="2600" b="1" dirty="0">
                <a:solidFill>
                  <a:schemeClr val="bg1"/>
                </a:solidFill>
              </a:rPr>
              <a:t>Paper 2</a:t>
            </a: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4693883" y="1106742"/>
            <a:ext cx="2016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>
                <a:solidFill>
                  <a:schemeClr val="bg1"/>
                </a:solidFill>
              </a:rPr>
              <a:t>Specimen Paper 1</a:t>
            </a: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693883" y="2192370"/>
            <a:ext cx="2016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>
                <a:solidFill>
                  <a:schemeClr val="bg1"/>
                </a:solidFill>
              </a:rPr>
              <a:t>Specimen Paper 2</a:t>
            </a: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4693883" y="3410998"/>
            <a:ext cx="2016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>
                <a:solidFill>
                  <a:schemeClr val="bg1"/>
                </a:solidFill>
              </a:rPr>
              <a:t>2017</a:t>
            </a:r>
          </a:p>
          <a:p>
            <a:pPr algn="ctr"/>
            <a:r>
              <a:rPr lang="en-GB" sz="2600" b="1" dirty="0">
                <a:solidFill>
                  <a:schemeClr val="bg1"/>
                </a:solidFill>
              </a:rPr>
              <a:t>Paper 1</a:t>
            </a: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4693883" y="4496626"/>
            <a:ext cx="2016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>
                <a:solidFill>
                  <a:schemeClr val="bg1"/>
                </a:solidFill>
              </a:rPr>
              <a:t>2017</a:t>
            </a:r>
          </a:p>
          <a:p>
            <a:pPr algn="ctr"/>
            <a:r>
              <a:rPr lang="en-GB" sz="2600" b="1" dirty="0">
                <a:solidFill>
                  <a:schemeClr val="bg1"/>
                </a:solidFill>
              </a:rPr>
              <a:t>Paper 2</a:t>
            </a:r>
          </a:p>
        </p:txBody>
      </p:sp>
      <p:sp>
        <p:nvSpPr>
          <p:cNvPr id="40" name="Rounded Rectangle 39">
            <a:hlinkClick r:id="rId14" action="ppaction://hlinksldjump"/>
          </p:cNvPr>
          <p:cNvSpPr/>
          <p:nvPr/>
        </p:nvSpPr>
        <p:spPr>
          <a:xfrm>
            <a:off x="6959381" y="1106742"/>
            <a:ext cx="2016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>
                <a:solidFill>
                  <a:schemeClr val="bg1"/>
                </a:solidFill>
              </a:rPr>
              <a:t>Exemplar Paper 1</a:t>
            </a:r>
          </a:p>
        </p:txBody>
      </p:sp>
      <p:sp>
        <p:nvSpPr>
          <p:cNvPr id="41" name="Rounded Rectangle 40">
            <a:hlinkClick r:id="rId15" action="ppaction://hlinksldjump"/>
          </p:cNvPr>
          <p:cNvSpPr/>
          <p:nvPr/>
        </p:nvSpPr>
        <p:spPr>
          <a:xfrm>
            <a:off x="6959381" y="2192370"/>
            <a:ext cx="2016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>
                <a:solidFill>
                  <a:schemeClr val="bg1"/>
                </a:solidFill>
              </a:rPr>
              <a:t>Exemplar</a:t>
            </a:r>
          </a:p>
          <a:p>
            <a:pPr algn="ctr"/>
            <a:r>
              <a:rPr lang="en-GB" sz="2600" b="1" dirty="0">
                <a:solidFill>
                  <a:schemeClr val="bg1"/>
                </a:solidFill>
              </a:rPr>
              <a:t>Paper 2</a:t>
            </a:r>
          </a:p>
        </p:txBody>
      </p:sp>
      <p:sp>
        <p:nvSpPr>
          <p:cNvPr id="43" name="Rounded Rectangle 42">
            <a:hlinkClick r:id="rId16" action="ppaction://hlinksldjump"/>
          </p:cNvPr>
          <p:cNvSpPr/>
          <p:nvPr/>
        </p:nvSpPr>
        <p:spPr>
          <a:xfrm>
            <a:off x="6959381" y="3410998"/>
            <a:ext cx="2016000" cy="9720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>
                <a:solidFill>
                  <a:schemeClr val="bg1"/>
                </a:solidFill>
              </a:rPr>
              <a:t>2018</a:t>
            </a:r>
          </a:p>
          <a:p>
            <a:pPr algn="ctr"/>
            <a:r>
              <a:rPr lang="en-GB" sz="2600" b="1" dirty="0">
                <a:solidFill>
                  <a:schemeClr val="bg1"/>
                </a:solidFill>
              </a:rPr>
              <a:t>Paper 1</a:t>
            </a:r>
          </a:p>
        </p:txBody>
      </p:sp>
      <p:sp>
        <p:nvSpPr>
          <p:cNvPr id="44" name="Rounded Rectangle 43">
            <a:hlinkClick r:id="rId17" action="ppaction://hlinksldjump"/>
          </p:cNvPr>
          <p:cNvSpPr/>
          <p:nvPr/>
        </p:nvSpPr>
        <p:spPr>
          <a:xfrm>
            <a:off x="6959381" y="4496626"/>
            <a:ext cx="2016000" cy="9720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>
                <a:solidFill>
                  <a:schemeClr val="bg1"/>
                </a:solidFill>
              </a:rPr>
              <a:t>2018</a:t>
            </a:r>
          </a:p>
          <a:p>
            <a:pPr algn="ctr"/>
            <a:r>
              <a:rPr lang="en-GB" sz="2600" b="1" dirty="0">
                <a:solidFill>
                  <a:schemeClr val="bg1"/>
                </a:solidFill>
              </a:rPr>
              <a:t>Paper 2</a:t>
            </a:r>
          </a:p>
        </p:txBody>
      </p:sp>
      <p:sp>
        <p:nvSpPr>
          <p:cNvPr id="23" name="Rounded Rectangle 22">
            <a:hlinkClick r:id="rId18" action="ppaction://hlinksldjump"/>
          </p:cNvPr>
          <p:cNvSpPr/>
          <p:nvPr/>
        </p:nvSpPr>
        <p:spPr>
          <a:xfrm>
            <a:off x="6959381" y="5715254"/>
            <a:ext cx="2016000" cy="972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>
                <a:solidFill>
                  <a:schemeClr val="bg1"/>
                </a:solidFill>
              </a:rPr>
              <a:t>Main Menu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217170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All papers property of the SQA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22" name="Rounded Rectangle 8">
            <a:hlinkClick r:id="rId19" action="ppaction://hlinksldjump"/>
            <a:extLst>
              <a:ext uri="{FF2B5EF4-FFF2-40B4-BE49-F238E27FC236}">
                <a16:creationId xmlns:a16="http://schemas.microsoft.com/office/drawing/2014/main" xmlns="" id="{A9A52599-369D-4167-9AB9-618917BBB825}"/>
              </a:ext>
            </a:extLst>
          </p:cNvPr>
          <p:cNvSpPr/>
          <p:nvPr/>
        </p:nvSpPr>
        <p:spPr>
          <a:xfrm>
            <a:off x="2428385" y="5715254"/>
            <a:ext cx="2016000" cy="972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/>
              <a:t>Topic Menu</a:t>
            </a:r>
          </a:p>
        </p:txBody>
      </p:sp>
      <p:sp>
        <p:nvSpPr>
          <p:cNvPr id="24" name="Rounded Rectangle 57">
            <a:hlinkClick r:id="rId20" action="ppaction://hlinksldjump"/>
            <a:extLst>
              <a:ext uri="{FF2B5EF4-FFF2-40B4-BE49-F238E27FC236}">
                <a16:creationId xmlns:a16="http://schemas.microsoft.com/office/drawing/2014/main" xmlns="" id="{8CD791E2-E0B8-4BBB-BAFB-753A63873778}"/>
              </a:ext>
            </a:extLst>
          </p:cNvPr>
          <p:cNvSpPr/>
          <p:nvPr/>
        </p:nvSpPr>
        <p:spPr>
          <a:xfrm>
            <a:off x="4693883" y="5715254"/>
            <a:ext cx="2016000" cy="972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>
                <a:solidFill>
                  <a:schemeClr val="bg1"/>
                </a:solidFill>
              </a:rPr>
              <a:t>Notes Menu</a:t>
            </a:r>
          </a:p>
        </p:txBody>
      </p:sp>
      <p:sp>
        <p:nvSpPr>
          <p:cNvPr id="26" name="Rounded Rectangle 25">
            <a:hlinkClick r:id="rId21" action="ppaction://hlinksldjump"/>
          </p:cNvPr>
          <p:cNvSpPr/>
          <p:nvPr/>
        </p:nvSpPr>
        <p:spPr>
          <a:xfrm>
            <a:off x="162887" y="5715254"/>
            <a:ext cx="2016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 smtClean="0">
                <a:solidFill>
                  <a:schemeClr val="bg1"/>
                </a:solidFill>
              </a:rPr>
              <a:t>Additional Questions</a:t>
            </a:r>
            <a:endParaRPr lang="en-GB" sz="2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23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Differentiation 2</a:t>
            </a: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7552782" y="2852936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 Page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4058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1 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Increasing and Decreasing Functions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883" y="844040"/>
            <a:ext cx="5704518" cy="5968823"/>
            <a:chOff x="35882" y="844040"/>
            <a:chExt cx="7710461" cy="8067707"/>
          </a:xfrm>
        </p:grpSpPr>
        <p:sp>
          <p:nvSpPr>
            <p:cNvPr id="3" name="Rectangle 2"/>
            <p:cNvSpPr/>
            <p:nvPr/>
          </p:nvSpPr>
          <p:spPr>
            <a:xfrm>
              <a:off x="35882" y="844040"/>
              <a:ext cx="7710461" cy="80677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5" y="844040"/>
              <a:ext cx="6781800" cy="5724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953" y="6562126"/>
              <a:ext cx="7658100" cy="234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063" y="6623893"/>
              <a:ext cx="219075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540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P2 Q9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65AF5B-E398-4471-888F-419BB0474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6" y="116632"/>
            <a:ext cx="7600065" cy="34723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2A7004-AE28-4AE6-BAD6-1EEDAAE84A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78"/>
          <a:stretch/>
        </p:blipFill>
        <p:spPr>
          <a:xfrm>
            <a:off x="126330" y="3716110"/>
            <a:ext cx="3445092" cy="2084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D54D4B-5AD3-45F3-8FE8-087C956CEB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3" b="42502"/>
          <a:stretch/>
        </p:blipFill>
        <p:spPr>
          <a:xfrm>
            <a:off x="3647962" y="3716110"/>
            <a:ext cx="1924618" cy="2198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78610BF-AFCA-4DCD-86B4-34CA2D452F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11"/>
          <a:stretch/>
        </p:blipFill>
        <p:spPr>
          <a:xfrm>
            <a:off x="5649120" y="3716110"/>
            <a:ext cx="2109240" cy="159003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4C50025-D68C-448C-A702-B1450BF3F3F9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61E20A3A-DFF5-4F19-8D81-36CBA70DDAC2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2B072F88-9476-441B-8242-639D7CF1B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3" name="Rounded Rectangle 12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98833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P2 Q10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(b) Circle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FCC4BE-6148-4C87-9484-AC8585580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32" y="116632"/>
            <a:ext cx="7446783" cy="66247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2B9C37D-5C68-44D8-B1F6-FDDE8BF075AD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469259A-6E03-496B-BF75-B61578831804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9EDAE05-B8A5-488F-8464-45AD97DFCF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6" action="ppaction://hlinksldjump"/>
          </p:cNvPr>
          <p:cNvSpPr/>
          <p:nvPr/>
        </p:nvSpPr>
        <p:spPr>
          <a:xfrm>
            <a:off x="7880524" y="19315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(a) </a:t>
            </a:r>
            <a:r>
              <a:rPr lang="en-GB" sz="1400" b="1" dirty="0" err="1" smtClean="0"/>
              <a:t>St.Line</a:t>
            </a:r>
            <a:endParaRPr lang="en-GB" sz="1400" b="1" dirty="0" smtClean="0"/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166768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200057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P2 </a:t>
            </a:r>
            <a:r>
              <a:rPr lang="en-GB" sz="2000" dirty="0" smtClean="0"/>
              <a:t>Q10(2)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CF818C-2304-47E6-8B6B-46CF54CF7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95535"/>
            <a:ext cx="5280518" cy="664583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BFA8434-7005-4B8A-9D76-6584A4C2ECC5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E302ADE-560F-48EC-B8E1-FC926DD9806C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A023973-7CA5-449B-953F-366B505306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(b) Circle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7880524" y="19315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(a) </a:t>
            </a:r>
            <a:r>
              <a:rPr lang="en-GB" sz="1400" b="1" dirty="0" err="1" smtClean="0"/>
              <a:t>St.Line</a:t>
            </a:r>
            <a:endParaRPr lang="en-GB" sz="1400" b="1" dirty="0" smtClean="0"/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74731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2017 P2 Q11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AA6397-6B54-4F53-B8DB-D730CF521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218060"/>
            <a:ext cx="8202601" cy="1255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C2FE71-AC6B-47C3-8F97-480BED1D6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7" y="1596128"/>
            <a:ext cx="4511354" cy="510720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C22DCCD-23B2-484B-860F-37CC5B3DE703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37C3362-3220-4DCB-A7EA-D9255E42A23B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6CC4B66-628D-460D-AA18-AC46E7924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80655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5559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Q14</a:t>
            </a:r>
          </a:p>
        </p:txBody>
      </p:sp>
      <p:sp>
        <p:nvSpPr>
          <p:cNvPr id="13" name="Rounded Rectangle 12">
            <a:hlinkClick r:id="rId3" action="ppaction://hlinksldjump"/>
          </p:cNvPr>
          <p:cNvSpPr/>
          <p:nvPr/>
        </p:nvSpPr>
        <p:spPr>
          <a:xfrm>
            <a:off x="3862222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P1 Title</a:t>
            </a:r>
          </a:p>
        </p:txBody>
      </p:sp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8" name="Rounded Rectangle 7">
            <a:hlinkClick r:id="rId4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772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</a:t>
            </a:r>
          </a:p>
        </p:txBody>
      </p: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1405566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</a:t>
            </a:r>
          </a:p>
        </p:txBody>
      </p:sp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2633894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Q3</a:t>
            </a:r>
          </a:p>
        </p:txBody>
      </p:sp>
      <p:sp>
        <p:nvSpPr>
          <p:cNvPr id="14" name="Rounded Rectangle 13">
            <a:hlinkClick r:id="rId8" action="ppaction://hlinksldjump"/>
          </p:cNvPr>
          <p:cNvSpPr/>
          <p:nvPr/>
        </p:nvSpPr>
        <p:spPr>
          <a:xfrm>
            <a:off x="5090550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Q5</a:t>
            </a:r>
          </a:p>
        </p:txBody>
      </p:sp>
      <p:sp>
        <p:nvSpPr>
          <p:cNvPr id="15" name="Rounded Rectangle 14">
            <a:hlinkClick r:id="rId9" action="ppaction://hlinksldjump"/>
          </p:cNvPr>
          <p:cNvSpPr/>
          <p:nvPr/>
        </p:nvSpPr>
        <p:spPr>
          <a:xfrm>
            <a:off x="63240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Q6</a:t>
            </a:r>
          </a:p>
        </p:txBody>
      </p:sp>
      <p:sp>
        <p:nvSpPr>
          <p:cNvPr id="16" name="Rounded Rectangle 15">
            <a:hlinkClick r:id="rId10" action="ppaction://hlinksldjump"/>
          </p:cNvPr>
          <p:cNvSpPr/>
          <p:nvPr/>
        </p:nvSpPr>
        <p:spPr>
          <a:xfrm>
            <a:off x="1772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Q8</a:t>
            </a:r>
          </a:p>
        </p:txBody>
      </p:sp>
      <p:sp>
        <p:nvSpPr>
          <p:cNvPr id="17" name="Rounded Rectangle 16">
            <a:hlinkClick r:id="rId11" action="ppaction://hlinksldjump"/>
          </p:cNvPr>
          <p:cNvSpPr/>
          <p:nvPr/>
        </p:nvSpPr>
        <p:spPr>
          <a:xfrm>
            <a:off x="1405566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Q9</a:t>
            </a:r>
          </a:p>
        </p:txBody>
      </p:sp>
      <p:sp>
        <p:nvSpPr>
          <p:cNvPr id="18" name="Rounded Rectangle 17">
            <a:hlinkClick r:id="rId12" action="ppaction://hlinksldjump"/>
          </p:cNvPr>
          <p:cNvSpPr/>
          <p:nvPr/>
        </p:nvSpPr>
        <p:spPr>
          <a:xfrm>
            <a:off x="2633894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Q10</a:t>
            </a:r>
          </a:p>
        </p:txBody>
      </p:sp>
      <p:sp>
        <p:nvSpPr>
          <p:cNvPr id="19" name="Rounded Rectangle 18">
            <a:hlinkClick r:id="rId13" action="ppaction://hlinksldjump"/>
          </p:cNvPr>
          <p:cNvSpPr/>
          <p:nvPr/>
        </p:nvSpPr>
        <p:spPr>
          <a:xfrm>
            <a:off x="3862222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Q11</a:t>
            </a:r>
          </a:p>
        </p:txBody>
      </p:sp>
      <p:sp>
        <p:nvSpPr>
          <p:cNvPr id="20" name="Rounded Rectangle 19">
            <a:hlinkClick r:id="rId14" action="ppaction://hlinksldjump"/>
          </p:cNvPr>
          <p:cNvSpPr/>
          <p:nvPr/>
        </p:nvSpPr>
        <p:spPr>
          <a:xfrm>
            <a:off x="5090550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Q12</a:t>
            </a:r>
          </a:p>
        </p:txBody>
      </p:sp>
      <p:sp>
        <p:nvSpPr>
          <p:cNvPr id="21" name="Rounded Rectangle 20">
            <a:hlinkClick r:id="rId15" action="ppaction://hlinksldjump"/>
          </p:cNvPr>
          <p:cNvSpPr/>
          <p:nvPr/>
        </p:nvSpPr>
        <p:spPr>
          <a:xfrm>
            <a:off x="63240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-312420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 smtClean="0">
                <a:solidFill>
                  <a:schemeClr val="bg1"/>
                </a:solidFill>
              </a:rPr>
              <a:t>2018</a:t>
            </a:r>
            <a:endParaRPr lang="en-GB" sz="115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09469"/>
            <a:ext cx="1604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Paper 1</a:t>
            </a:r>
          </a:p>
        </p:txBody>
      </p:sp>
      <p:sp>
        <p:nvSpPr>
          <p:cNvPr id="27" name="Rounded Rectangle 26">
            <a:hlinkClick r:id="rId16" action="ppaction://hlinksldjump"/>
          </p:cNvPr>
          <p:cNvSpPr/>
          <p:nvPr/>
        </p:nvSpPr>
        <p:spPr>
          <a:xfrm>
            <a:off x="75559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Q7</a:t>
            </a:r>
          </a:p>
        </p:txBody>
      </p:sp>
      <p:sp>
        <p:nvSpPr>
          <p:cNvPr id="22" name="Rounded Rectangle 27">
            <a:hlinkClick r:id="rId17" action="ppaction://hlinksldjump"/>
            <a:extLst>
              <a:ext uri="{FF2B5EF4-FFF2-40B4-BE49-F238E27FC236}">
                <a16:creationId xmlns:a16="http://schemas.microsoft.com/office/drawing/2014/main" xmlns="" id="{A97C9325-15D0-4336-A67B-33A3DB9CD976}"/>
              </a:ext>
            </a:extLst>
          </p:cNvPr>
          <p:cNvSpPr/>
          <p:nvPr/>
        </p:nvSpPr>
        <p:spPr>
          <a:xfrm>
            <a:off x="177238" y="4209626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07D19E4-0369-43D7-97B5-683DEAAE50F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2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P1 </a:t>
            </a:r>
            <a:r>
              <a:rPr lang="en-GB" sz="2000" dirty="0" smtClean="0"/>
              <a:t>Q1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300D99-398C-4052-9374-FD9D0A21D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87842"/>
            <a:ext cx="7589360" cy="601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327" y="5872914"/>
            <a:ext cx="307658" cy="307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12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206407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P1 </a:t>
            </a:r>
            <a:r>
              <a:rPr lang="en-GB" sz="2000" dirty="0" smtClean="0"/>
              <a:t>Q1 </a:t>
            </a:r>
            <a:r>
              <a:rPr lang="en-GB" sz="2000" dirty="0" err="1" smtClean="0"/>
              <a:t>Ans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300D99-398C-4052-9374-FD9D0A21D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54000"/>
            <a:ext cx="550545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47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P1 </a:t>
            </a:r>
            <a:r>
              <a:rPr lang="en-GB" sz="2000" dirty="0" smtClean="0"/>
              <a:t>Q2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300D99-398C-4052-9374-FD9D0A21D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242888"/>
            <a:ext cx="6905625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1995488"/>
            <a:ext cx="2952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2714625"/>
            <a:ext cx="3533775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92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P1 </a:t>
            </a:r>
            <a:r>
              <a:rPr lang="en-GB" sz="2000" dirty="0" smtClean="0"/>
              <a:t>Q3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300D99-398C-4052-9374-FD9D0A21D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00542"/>
            <a:ext cx="624840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614997"/>
            <a:ext cx="2571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90675"/>
            <a:ext cx="558165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92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P1 </a:t>
            </a:r>
            <a:r>
              <a:rPr lang="en-GB" sz="2000" dirty="0" smtClean="0"/>
              <a:t>Q4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300D99-398C-4052-9374-FD9D0A21D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4" y="116632"/>
            <a:ext cx="7616825" cy="477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4" y="4618415"/>
            <a:ext cx="2571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92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Differentiation 2</a:t>
            </a:r>
          </a:p>
        </p:txBody>
      </p:sp>
      <p:sp>
        <p:nvSpPr>
          <p:cNvPr id="11" name="Rounded Rectangle 10">
            <a:hlinkClick r:id="rId3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4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5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35934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2 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Stationary Points &amp; Optimisation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Right Arrow 16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1" y="859037"/>
            <a:ext cx="659130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3" y="2553899"/>
            <a:ext cx="3703320" cy="222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823" y="2565846"/>
            <a:ext cx="3703320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4109" y="5117214"/>
            <a:ext cx="3511901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300" b="1" dirty="0" smtClean="0">
                <a:latin typeface="Times New Roman" pitchFamily="18" charset="0"/>
                <a:cs typeface="Times New Roman" pitchFamily="18" charset="0"/>
              </a:rPr>
              <a:t>Optimisation</a:t>
            </a:r>
            <a:r>
              <a:rPr lang="en-GB" sz="1300" dirty="0" smtClean="0">
                <a:latin typeface="Times New Roman" pitchFamily="18" charset="0"/>
                <a:cs typeface="Times New Roman" pitchFamily="18" charset="0"/>
              </a:rPr>
              <a:t> questions are usually practical problems which involve finding a maximum or minimum value, area or volume.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300" dirty="0" smtClean="0">
                <a:latin typeface="Times New Roman" pitchFamily="18" charset="0"/>
                <a:cs typeface="Times New Roman" pitchFamily="18" charset="0"/>
              </a:rPr>
              <a:t>You must show that the value you have found is a maximum or minimum (use a nature table).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300" dirty="0" smtClean="0">
                <a:latin typeface="Times New Roman" pitchFamily="18" charset="0"/>
                <a:cs typeface="Times New Roman" pitchFamily="18" charset="0"/>
              </a:rPr>
              <a:t>If there is a closed interval you should also evaluate the end points as these could be higher or lower than a stationary point.</a:t>
            </a:r>
            <a:endParaRPr lang="en-GB" sz="1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25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87357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P1 </a:t>
            </a:r>
            <a:r>
              <a:rPr lang="en-GB" sz="2000" dirty="0" smtClean="0"/>
              <a:t>Q4 </a:t>
            </a:r>
            <a:r>
              <a:rPr lang="en-GB" sz="2000" dirty="0" err="1" smtClean="0"/>
              <a:t>Ans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300D99-398C-4052-9374-FD9D0A21D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16632"/>
            <a:ext cx="5438775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61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P1 </a:t>
            </a:r>
            <a:r>
              <a:rPr lang="en-GB" sz="2000" dirty="0" smtClean="0"/>
              <a:t>Q5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300D99-398C-4052-9374-FD9D0A21D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20663"/>
            <a:ext cx="571500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71" b="10649"/>
          <a:stretch/>
        </p:blipFill>
        <p:spPr bwMode="auto">
          <a:xfrm>
            <a:off x="5473700" y="854076"/>
            <a:ext cx="381000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439243"/>
            <a:ext cx="5019675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92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P1 </a:t>
            </a:r>
            <a:r>
              <a:rPr lang="en-GB" sz="2000" dirty="0" smtClean="0"/>
              <a:t>Q6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300D99-398C-4052-9374-FD9D0A21D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06375"/>
            <a:ext cx="578167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88" y="508635"/>
            <a:ext cx="3619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11060"/>
            <a:ext cx="3609975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92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P1 </a:t>
            </a:r>
            <a:r>
              <a:rPr lang="en-GB" sz="2000" dirty="0" smtClean="0"/>
              <a:t>Q7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300D99-398C-4052-9374-FD9D0A21D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51900"/>
            <a:ext cx="7667625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09825"/>
            <a:ext cx="22860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92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200057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P1 </a:t>
            </a:r>
            <a:r>
              <a:rPr lang="en-GB" sz="2000" dirty="0" smtClean="0"/>
              <a:t>Q7 </a:t>
            </a:r>
            <a:r>
              <a:rPr lang="en-GB" sz="2000" dirty="0" err="1" smtClean="0"/>
              <a:t>Ans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300D99-398C-4052-9374-FD9D0A21D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4" y="145078"/>
            <a:ext cx="4734908" cy="481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4569201"/>
            <a:ext cx="4248150" cy="21721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34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P1 </a:t>
            </a:r>
            <a:r>
              <a:rPr lang="en-GB" sz="2000" dirty="0" smtClean="0"/>
              <a:t>Q8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300D99-398C-4052-9374-FD9D0A21D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231775"/>
            <a:ext cx="80391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346" y="950912"/>
            <a:ext cx="228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406525"/>
            <a:ext cx="49149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42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P1 </a:t>
            </a:r>
            <a:r>
              <a:rPr lang="en-GB" sz="2000" dirty="0" smtClean="0"/>
              <a:t>Q9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300D99-398C-4052-9374-FD9D0A21D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6049" y="158750"/>
            <a:ext cx="4802188" cy="6506419"/>
            <a:chOff x="146049" y="158750"/>
            <a:chExt cx="4802188" cy="6506419"/>
          </a:xfrm>
        </p:grpSpPr>
        <p:sp>
          <p:nvSpPr>
            <p:cNvPr id="3" name="Rectangle 2"/>
            <p:cNvSpPr/>
            <p:nvPr/>
          </p:nvSpPr>
          <p:spPr>
            <a:xfrm>
              <a:off x="146049" y="158750"/>
              <a:ext cx="4802188" cy="65064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50" y="158750"/>
              <a:ext cx="4610100" cy="952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49" y="2977427"/>
              <a:ext cx="4222751" cy="3687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028"/>
            <a:stretch/>
          </p:blipFill>
          <p:spPr bwMode="auto">
            <a:xfrm>
              <a:off x="146049" y="1162051"/>
              <a:ext cx="3857625" cy="450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1" name="Picture 5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121"/>
            <a:stretch/>
          </p:blipFill>
          <p:spPr bwMode="auto">
            <a:xfrm>
              <a:off x="4533900" y="2576035"/>
              <a:ext cx="409575" cy="40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42"/>
            <a:stretch/>
          </p:blipFill>
          <p:spPr bwMode="auto">
            <a:xfrm>
              <a:off x="146050" y="1855810"/>
              <a:ext cx="3857625" cy="1177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19"/>
            <a:stretch/>
          </p:blipFill>
          <p:spPr bwMode="auto">
            <a:xfrm>
              <a:off x="4533899" y="1201933"/>
              <a:ext cx="409575" cy="423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2" y="845832"/>
            <a:ext cx="3844011" cy="226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92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P1 </a:t>
            </a:r>
            <a:r>
              <a:rPr lang="en-GB" sz="2000" dirty="0" smtClean="0"/>
              <a:t>Q10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300D99-398C-4052-9374-FD9D0A21D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0175" y="116632"/>
            <a:ext cx="3352800" cy="2371725"/>
            <a:chOff x="130175" y="116632"/>
            <a:chExt cx="3352800" cy="2371725"/>
          </a:xfrm>
        </p:grpSpPr>
        <p:sp>
          <p:nvSpPr>
            <p:cNvPr id="3" name="Rectangle 2"/>
            <p:cNvSpPr/>
            <p:nvPr/>
          </p:nvSpPr>
          <p:spPr>
            <a:xfrm>
              <a:off x="130175" y="116632"/>
              <a:ext cx="3352800" cy="2371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75" y="116632"/>
              <a:ext cx="3067050" cy="2371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7225" y="2087563"/>
              <a:ext cx="285750" cy="295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650" y="116632"/>
            <a:ext cx="4185928" cy="4734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92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P1 </a:t>
            </a:r>
            <a:r>
              <a:rPr lang="en-GB" sz="2000" dirty="0" smtClean="0"/>
              <a:t>Q11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300D99-398C-4052-9374-FD9D0A21D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51923"/>
            <a:ext cx="7636311" cy="513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0743" y="5476702"/>
            <a:ext cx="65405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[Diagram in answer booklet is exactly the same as the graph shown]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92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11124" y="116632"/>
            <a:ext cx="6057900" cy="5522169"/>
            <a:chOff x="111124" y="116632"/>
            <a:chExt cx="6057900" cy="5522169"/>
          </a:xfrm>
        </p:grpSpPr>
        <p:sp>
          <p:nvSpPr>
            <p:cNvPr id="7" name="Rectangle 6"/>
            <p:cNvSpPr/>
            <p:nvPr/>
          </p:nvSpPr>
          <p:spPr>
            <a:xfrm>
              <a:off x="111124" y="116632"/>
              <a:ext cx="6055804" cy="5522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29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474"/>
            <a:stretch/>
          </p:blipFill>
          <p:spPr bwMode="auto">
            <a:xfrm>
              <a:off x="111124" y="117818"/>
              <a:ext cx="4867275" cy="2142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5" t="9167" r="19214" b="26730"/>
            <a:stretch/>
          </p:blipFill>
          <p:spPr bwMode="auto">
            <a:xfrm>
              <a:off x="111124" y="2349500"/>
              <a:ext cx="6057900" cy="3289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775200" y="4155902"/>
              <a:ext cx="1391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GB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= 1 – log</a:t>
              </a:r>
              <a:r>
                <a:rPr lang="en-GB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GB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GB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235617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P1 </a:t>
            </a:r>
            <a:r>
              <a:rPr lang="en-GB" sz="2000" dirty="0" smtClean="0"/>
              <a:t>Q11 </a:t>
            </a:r>
            <a:r>
              <a:rPr lang="en-GB" sz="2000" dirty="0" err="1" smtClean="0"/>
              <a:t>Ans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4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300D99-398C-4052-9374-FD9D0A21D3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27" r="13928"/>
          <a:stretch/>
        </p:blipFill>
        <p:spPr bwMode="auto">
          <a:xfrm>
            <a:off x="3633023" y="4635482"/>
            <a:ext cx="4189353" cy="21590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4203700" y="393700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 12"/>
          <p:cNvSpPr/>
          <p:nvPr/>
        </p:nvSpPr>
        <p:spPr>
          <a:xfrm>
            <a:off x="2590800" y="2514600"/>
            <a:ext cx="2679700" cy="1689100"/>
          </a:xfrm>
          <a:custGeom>
            <a:avLst/>
            <a:gdLst>
              <a:gd name="connsiteX0" fmla="*/ 0 w 2679700"/>
              <a:gd name="connsiteY0" fmla="*/ 0 h 1689100"/>
              <a:gd name="connsiteX1" fmla="*/ 266700 w 2679700"/>
              <a:gd name="connsiteY1" fmla="*/ 787400 h 1689100"/>
              <a:gd name="connsiteX2" fmla="*/ 1130300 w 2679700"/>
              <a:gd name="connsiteY2" fmla="*/ 1295400 h 1689100"/>
              <a:gd name="connsiteX3" fmla="*/ 2679700 w 2679700"/>
              <a:gd name="connsiteY3" fmla="*/ 1689100 h 168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9700" h="1689100">
                <a:moveTo>
                  <a:pt x="0" y="0"/>
                </a:moveTo>
                <a:cubicBezTo>
                  <a:pt x="39158" y="285750"/>
                  <a:pt x="78317" y="571500"/>
                  <a:pt x="266700" y="787400"/>
                </a:cubicBezTo>
                <a:cubicBezTo>
                  <a:pt x="455083" y="1003300"/>
                  <a:pt x="728133" y="1145117"/>
                  <a:pt x="1130300" y="1295400"/>
                </a:cubicBezTo>
                <a:cubicBezTo>
                  <a:pt x="1532467" y="1445683"/>
                  <a:pt x="2106083" y="1567391"/>
                  <a:pt x="2679700" y="16891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99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Integration 1</a:t>
            </a: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7552782" y="2852936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 Page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1923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1 of 2</a:t>
            </a: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Basic Integration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2578D5-1037-4CB2-A41B-8454E09B12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3" y="884749"/>
            <a:ext cx="7370758" cy="515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0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076793"/>
            <a:ext cx="4798124" cy="321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P1 </a:t>
            </a:r>
            <a:r>
              <a:rPr lang="en-GB" sz="2000" dirty="0" smtClean="0"/>
              <a:t>Q12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300D99-398C-4052-9374-FD9D0A21D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16632"/>
            <a:ext cx="754380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759460"/>
            <a:ext cx="36195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757890"/>
            <a:ext cx="3200400" cy="39834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49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P1 </a:t>
            </a:r>
            <a:r>
              <a:rPr lang="en-GB" sz="2000" dirty="0" smtClean="0"/>
              <a:t>Q13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300D99-398C-4052-9374-FD9D0A21D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5250" y="116631"/>
            <a:ext cx="7664450" cy="4585283"/>
            <a:chOff x="95250" y="116631"/>
            <a:chExt cx="7664450" cy="4585283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" y="116631"/>
              <a:ext cx="7664450" cy="4585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5004" y="3366961"/>
              <a:ext cx="234696" cy="1282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949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202597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P1 </a:t>
            </a:r>
            <a:r>
              <a:rPr lang="en-GB" sz="2000" dirty="0" smtClean="0"/>
              <a:t>Q13 </a:t>
            </a:r>
            <a:r>
              <a:rPr lang="en-GB" sz="2000" dirty="0" err="1" smtClean="0"/>
              <a:t>Ans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300D99-398C-4052-9374-FD9D0A21D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42032"/>
            <a:ext cx="3981450" cy="219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2401145"/>
            <a:ext cx="3366135" cy="413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021" y="2398313"/>
            <a:ext cx="4325303" cy="412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31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700" y="143142"/>
            <a:ext cx="506730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P1 </a:t>
            </a:r>
            <a:r>
              <a:rPr lang="en-GB" sz="2000" dirty="0" smtClean="0"/>
              <a:t>Q14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300D99-398C-4052-9374-FD9D0A21D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43142"/>
            <a:ext cx="30480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1135063"/>
            <a:ext cx="3524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38338"/>
            <a:ext cx="2867025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548" y="3236168"/>
            <a:ext cx="47910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49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P1 </a:t>
            </a:r>
            <a:r>
              <a:rPr lang="en-GB" sz="2000" dirty="0" smtClean="0"/>
              <a:t>Q15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9" name="Rounded Rectangle 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8901" y="103932"/>
            <a:ext cx="9042349" cy="2938503"/>
            <a:chOff x="88901" y="103932"/>
            <a:chExt cx="9042349" cy="2938503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01" y="116632"/>
              <a:ext cx="8714585" cy="29258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8836" y="2623335"/>
              <a:ext cx="323850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8267700" y="103932"/>
              <a:ext cx="863550" cy="8231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300D99-398C-4052-9374-FD9D0A21D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3174139"/>
            <a:ext cx="5034722" cy="356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225800" y="3543300"/>
            <a:ext cx="3348000" cy="3060700"/>
            <a:chOff x="1993900" y="3543300"/>
            <a:chExt cx="3348000" cy="3060700"/>
          </a:xfrm>
        </p:grpSpPr>
        <p:sp>
          <p:nvSpPr>
            <p:cNvPr id="10" name="Freeform 9"/>
            <p:cNvSpPr/>
            <p:nvPr/>
          </p:nvSpPr>
          <p:spPr>
            <a:xfrm>
              <a:off x="1993900" y="3543300"/>
              <a:ext cx="3348000" cy="3060700"/>
            </a:xfrm>
            <a:custGeom>
              <a:avLst/>
              <a:gdLst>
                <a:gd name="connsiteX0" fmla="*/ 3378200 w 3378200"/>
                <a:gd name="connsiteY0" fmla="*/ 3060700 h 3060700"/>
                <a:gd name="connsiteX1" fmla="*/ 2679700 w 3378200"/>
                <a:gd name="connsiteY1" fmla="*/ 1524000 h 3060700"/>
                <a:gd name="connsiteX2" fmla="*/ 1181100 w 3378200"/>
                <a:gd name="connsiteY2" fmla="*/ 2717800 h 3060700"/>
                <a:gd name="connsiteX3" fmla="*/ 0 w 3378200"/>
                <a:gd name="connsiteY3" fmla="*/ 0 h 306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8200" h="3060700">
                  <a:moveTo>
                    <a:pt x="3378200" y="3060700"/>
                  </a:moveTo>
                  <a:cubicBezTo>
                    <a:pt x="3212041" y="2320925"/>
                    <a:pt x="3045883" y="1581150"/>
                    <a:pt x="2679700" y="1524000"/>
                  </a:cubicBezTo>
                  <a:cubicBezTo>
                    <a:pt x="2313517" y="1466850"/>
                    <a:pt x="1627717" y="2971800"/>
                    <a:pt x="1181100" y="2717800"/>
                  </a:cubicBezTo>
                  <a:cubicBezTo>
                    <a:pt x="734483" y="2463800"/>
                    <a:pt x="367241" y="1231900"/>
                    <a:pt x="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4612586" y="500695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3190186" y="6226768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2440886" y="501960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3240986" y="5308600"/>
              <a:ext cx="0" cy="91816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797589"/>
            <a:ext cx="3295721" cy="19437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49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2018 P2 Title</a:t>
            </a:r>
          </a:p>
        </p:txBody>
      </p:sp>
      <p:sp>
        <p:nvSpPr>
          <p:cNvPr id="8" name="Rounded Rectangle 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-312420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>
                <a:solidFill>
                  <a:schemeClr val="bg1"/>
                </a:solidFill>
              </a:rPr>
              <a:t>2018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FDF1166-B8BC-4AE0-9AA3-E8D12CA3FA2B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EFE8CB22-3504-4185-8136-7DBEC69460EA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B02BE7B-B38D-4A48-A1F8-75E298FF4B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2" name="Rounded Rectangle 11">
            <a:hlinkClick r:id="rId4" action="ppaction://hlinksldjump"/>
          </p:cNvPr>
          <p:cNvSpPr/>
          <p:nvPr/>
        </p:nvSpPr>
        <p:spPr>
          <a:xfrm>
            <a:off x="3862222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Q4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14" name="Rounded Rectangle 13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5" name="Rounded Rectangle 14">
            <a:hlinkClick r:id="rId5" action="ppaction://hlinksldjump"/>
          </p:cNvPr>
          <p:cNvSpPr/>
          <p:nvPr/>
        </p:nvSpPr>
        <p:spPr>
          <a:xfrm>
            <a:off x="1772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</a:t>
            </a:r>
          </a:p>
        </p:txBody>
      </p:sp>
      <p:sp>
        <p:nvSpPr>
          <p:cNvPr id="16" name="Rounded Rectangle 15">
            <a:hlinkClick r:id="rId6" action="ppaction://hlinksldjump"/>
          </p:cNvPr>
          <p:cNvSpPr/>
          <p:nvPr/>
        </p:nvSpPr>
        <p:spPr>
          <a:xfrm>
            <a:off x="1405566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</a:t>
            </a:r>
          </a:p>
        </p:txBody>
      </p:sp>
      <p:sp>
        <p:nvSpPr>
          <p:cNvPr id="17" name="Rounded Rectangle 16">
            <a:hlinkClick r:id="rId7" action="ppaction://hlinksldjump"/>
          </p:cNvPr>
          <p:cNvSpPr/>
          <p:nvPr/>
        </p:nvSpPr>
        <p:spPr>
          <a:xfrm>
            <a:off x="2633894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Q3</a:t>
            </a:r>
          </a:p>
        </p:txBody>
      </p:sp>
      <p:sp>
        <p:nvSpPr>
          <p:cNvPr id="18" name="Rounded Rectangle 17">
            <a:hlinkClick r:id="rId8" action="ppaction://hlinksldjump"/>
          </p:cNvPr>
          <p:cNvSpPr/>
          <p:nvPr/>
        </p:nvSpPr>
        <p:spPr>
          <a:xfrm>
            <a:off x="5090550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Q5</a:t>
            </a:r>
          </a:p>
        </p:txBody>
      </p:sp>
      <p:sp>
        <p:nvSpPr>
          <p:cNvPr id="19" name="Rounded Rectangle 18">
            <a:hlinkClick r:id="rId9" action="ppaction://hlinksldjump"/>
          </p:cNvPr>
          <p:cNvSpPr/>
          <p:nvPr/>
        </p:nvSpPr>
        <p:spPr>
          <a:xfrm>
            <a:off x="63240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Q6</a:t>
            </a:r>
          </a:p>
        </p:txBody>
      </p:sp>
      <p:sp>
        <p:nvSpPr>
          <p:cNvPr id="20" name="Rounded Rectangle 19">
            <a:hlinkClick r:id="rId10" action="ppaction://hlinksldjump"/>
          </p:cNvPr>
          <p:cNvSpPr/>
          <p:nvPr/>
        </p:nvSpPr>
        <p:spPr>
          <a:xfrm>
            <a:off x="1772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Q8</a:t>
            </a:r>
          </a:p>
        </p:txBody>
      </p:sp>
      <p:sp>
        <p:nvSpPr>
          <p:cNvPr id="21" name="Rounded Rectangle 20">
            <a:hlinkClick r:id="rId11" action="ppaction://hlinksldjump"/>
          </p:cNvPr>
          <p:cNvSpPr/>
          <p:nvPr/>
        </p:nvSpPr>
        <p:spPr>
          <a:xfrm>
            <a:off x="1405566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Q9</a:t>
            </a:r>
          </a:p>
        </p:txBody>
      </p:sp>
      <p:sp>
        <p:nvSpPr>
          <p:cNvPr id="22" name="Rounded Rectangle 21">
            <a:hlinkClick r:id="rId12" action="ppaction://hlinksldjump"/>
          </p:cNvPr>
          <p:cNvSpPr/>
          <p:nvPr/>
        </p:nvSpPr>
        <p:spPr>
          <a:xfrm>
            <a:off x="2633894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Q10</a:t>
            </a:r>
          </a:p>
        </p:txBody>
      </p:sp>
      <p:sp>
        <p:nvSpPr>
          <p:cNvPr id="23" name="Rounded Rectangle 22">
            <a:hlinkClick r:id="rId13" action="ppaction://hlinksldjump"/>
          </p:cNvPr>
          <p:cNvSpPr/>
          <p:nvPr/>
        </p:nvSpPr>
        <p:spPr>
          <a:xfrm>
            <a:off x="3862222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Q11</a:t>
            </a:r>
          </a:p>
        </p:txBody>
      </p:sp>
      <p:sp>
        <p:nvSpPr>
          <p:cNvPr id="24" name="Rounded Rectangle 23">
            <a:hlinkClick r:id="rId14" action="ppaction://hlinksldjump"/>
          </p:cNvPr>
          <p:cNvSpPr/>
          <p:nvPr/>
        </p:nvSpPr>
        <p:spPr>
          <a:xfrm>
            <a:off x="5090550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Q12</a:t>
            </a:r>
          </a:p>
        </p:txBody>
      </p:sp>
      <p:sp>
        <p:nvSpPr>
          <p:cNvPr id="26" name="Rounded Rectangle 25">
            <a:hlinkClick r:id="rId15" action="ppaction://hlinksldjump"/>
          </p:cNvPr>
          <p:cNvSpPr/>
          <p:nvPr/>
        </p:nvSpPr>
        <p:spPr>
          <a:xfrm>
            <a:off x="75559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1309469"/>
            <a:ext cx="1604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Paper </a:t>
            </a:r>
            <a:r>
              <a:rPr lang="en-GB" sz="3600" dirty="0" smtClean="0">
                <a:solidFill>
                  <a:schemeClr val="bg1"/>
                </a:solidFill>
              </a:rPr>
              <a:t>2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P2 </a:t>
            </a:r>
            <a:r>
              <a:rPr lang="en-GB" sz="2000" dirty="0" smtClean="0"/>
              <a:t>Q1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76153B-7C51-432A-B838-4952CEDD4C7F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44590D2-9C91-441D-BFD0-67CE4B97C51E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8A3895F-F023-49F4-A63C-D7998CC74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4" y="93306"/>
            <a:ext cx="7665077" cy="612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151" y="5887043"/>
            <a:ext cx="3810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5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98787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P2 </a:t>
            </a:r>
            <a:r>
              <a:rPr lang="en-GB" sz="2000" dirty="0" smtClean="0"/>
              <a:t>Q1 </a:t>
            </a:r>
            <a:r>
              <a:rPr lang="en-GB" sz="2000" dirty="0" err="1" smtClean="0"/>
              <a:t>Ans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76153B-7C51-432A-B838-4952CEDD4C7F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44590D2-9C91-441D-BFD0-67CE4B97C51E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8A3895F-F023-49F4-A63C-D7998CC74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80606"/>
            <a:ext cx="7343775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17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P2 </a:t>
            </a:r>
            <a:r>
              <a:rPr lang="en-GB" sz="2000" dirty="0" smtClean="0"/>
              <a:t>Q2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76153B-7C51-432A-B838-4952CEDD4C7F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44590D2-9C91-441D-BFD0-67CE4B97C51E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8A3895F-F023-49F4-A63C-D7998CC74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4398"/>
            <a:ext cx="67818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412648"/>
            <a:ext cx="3429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476549"/>
            <a:ext cx="3729038" cy="153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811" y="2475804"/>
            <a:ext cx="3986213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50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P2 </a:t>
            </a:r>
            <a:r>
              <a:rPr lang="en-GB" sz="2000" dirty="0" smtClean="0"/>
              <a:t>Q3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76153B-7C51-432A-B838-4952CEDD4C7F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44590D2-9C91-441D-BFD0-67CE4B97C51E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8A3895F-F023-49F4-A63C-D7998CC74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78944"/>
            <a:ext cx="80581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67894"/>
            <a:ext cx="2286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314450"/>
            <a:ext cx="5452208" cy="310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50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>
            <a:normAutofit/>
          </a:bodyPr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Integration 1</a:t>
            </a: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32497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2 of 2</a:t>
            </a: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Trig Functions and Chain Rule</a:t>
            </a:r>
          </a:p>
        </p:txBody>
      </p:sp>
      <p:sp>
        <p:nvSpPr>
          <p:cNvPr id="17" name="Right Arrow 16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0CC2A1-DF5D-410A-BEED-D8285F9BD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11632"/>
            <a:ext cx="7285980" cy="265513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221B7A2-F140-4CB0-A662-37C40C33F11F}"/>
              </a:ext>
            </a:extLst>
          </p:cNvPr>
          <p:cNvGrpSpPr/>
          <p:nvPr/>
        </p:nvGrpSpPr>
        <p:grpSpPr>
          <a:xfrm>
            <a:off x="107503" y="862064"/>
            <a:ext cx="7285980" cy="3173368"/>
            <a:chOff x="107503" y="912864"/>
            <a:chExt cx="7285980" cy="317336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289C9AAE-22F9-401D-88E6-4EFFAA698289}"/>
                </a:ext>
              </a:extLst>
            </p:cNvPr>
            <p:cNvSpPr/>
            <p:nvPr/>
          </p:nvSpPr>
          <p:spPr>
            <a:xfrm>
              <a:off x="107504" y="912864"/>
              <a:ext cx="7285979" cy="3173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10768B1-30D9-4366-8721-970C6D8B4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18" r="22024" b="75229"/>
            <a:stretch/>
          </p:blipFill>
          <p:spPr>
            <a:xfrm>
              <a:off x="107505" y="1300410"/>
              <a:ext cx="3880296" cy="28093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29487B0-F9BA-48B3-AF5C-FC31F560CD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8" t="22412" b="893"/>
            <a:stretch/>
          </p:blipFill>
          <p:spPr>
            <a:xfrm>
              <a:off x="4146265" y="912864"/>
              <a:ext cx="2638495" cy="170284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82D2D35-A3DF-41E3-A7CD-9F92ED4EA3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681" r="86057" b="39638"/>
            <a:stretch/>
          </p:blipFill>
          <p:spPr>
            <a:xfrm>
              <a:off x="258968" y="2449784"/>
              <a:ext cx="1015872" cy="36325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4FD7918-403F-46D0-8E9C-E851D50CB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53" y="2783272"/>
              <a:ext cx="3209925" cy="12954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3E64B35C-5E66-4E71-96C7-CD218DC59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3" y="923638"/>
              <a:ext cx="1601460" cy="311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540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P2 </a:t>
            </a:r>
            <a:r>
              <a:rPr lang="en-GB" sz="2000" dirty="0" smtClean="0"/>
              <a:t>Q4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76153B-7C51-432A-B838-4952CEDD4C7F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44590D2-9C91-441D-BFD0-67CE4B97C51E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8A3895F-F023-49F4-A63C-D7998CC74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57897"/>
            <a:ext cx="59436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0" y="343622"/>
            <a:ext cx="3619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252060"/>
            <a:ext cx="7537292" cy="263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50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P2 </a:t>
            </a:r>
            <a:r>
              <a:rPr lang="en-GB" sz="2000" dirty="0" smtClean="0"/>
              <a:t>Q5ab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(c) Circle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76153B-7C51-432A-B838-4952CEDD4C7F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44590D2-9C91-441D-BFD0-67CE4B97C51E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8A3895F-F023-49F4-A63C-D7998CC74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71438" y="234085"/>
            <a:ext cx="7715250" cy="5798415"/>
            <a:chOff x="71438" y="234085"/>
            <a:chExt cx="7715250" cy="5798415"/>
          </a:xfrm>
        </p:grpSpPr>
        <p:sp>
          <p:nvSpPr>
            <p:cNvPr id="3" name="Rectangle 2"/>
            <p:cNvSpPr/>
            <p:nvPr/>
          </p:nvSpPr>
          <p:spPr>
            <a:xfrm>
              <a:off x="71438" y="234085"/>
              <a:ext cx="7715250" cy="57984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20488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1163" y="3249955"/>
              <a:ext cx="2295525" cy="2333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8" y="234085"/>
              <a:ext cx="3362325" cy="295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113" y="234085"/>
              <a:ext cx="2314575" cy="2324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4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8" y="2558185"/>
              <a:ext cx="5076825" cy="32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5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1888" y="2539135"/>
              <a:ext cx="304800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6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8" y="3251200"/>
              <a:ext cx="54292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7" name="Picture 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8" y="5583580"/>
              <a:ext cx="5886450" cy="32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9" name="Picture 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9513" y="5583580"/>
              <a:ext cx="2571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374900" y="6217166"/>
            <a:ext cx="23201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[Part (c) on next slide!]</a:t>
            </a:r>
            <a:endParaRPr lang="en-GB" dirty="0"/>
          </a:p>
        </p:txBody>
      </p:sp>
      <p:sp>
        <p:nvSpPr>
          <p:cNvPr id="20" name="Rounded Rectangle 19">
            <a:hlinkClick r:id="rId13" action="ppaction://hlinksldjump"/>
          </p:cNvPr>
          <p:cNvSpPr/>
          <p:nvPr/>
        </p:nvSpPr>
        <p:spPr>
          <a:xfrm>
            <a:off x="7880524" y="1948335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bIns="46800" rtlCol="0" anchor="ctr"/>
          <a:lstStyle/>
          <a:p>
            <a:pPr algn="ctr"/>
            <a:r>
              <a:rPr lang="en-GB" sz="1400" b="1" dirty="0" smtClean="0"/>
              <a:t>(</a:t>
            </a:r>
            <a:r>
              <a:rPr lang="en-GB" sz="1400" b="1" dirty="0" err="1" smtClean="0"/>
              <a:t>ab</a:t>
            </a:r>
            <a:r>
              <a:rPr lang="en-GB" sz="1400" b="1" dirty="0" smtClean="0"/>
              <a:t>) </a:t>
            </a:r>
            <a:r>
              <a:rPr lang="en-GB" sz="1400" b="1" dirty="0" err="1" smtClean="0"/>
              <a:t>St.Ln</a:t>
            </a:r>
            <a:endParaRPr lang="en-GB" sz="1400" b="1" dirty="0" smtClean="0"/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415150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P2 </a:t>
            </a:r>
            <a:r>
              <a:rPr lang="en-GB" sz="2000" dirty="0" smtClean="0"/>
              <a:t>Q5c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76153B-7C51-432A-B838-4952CEDD4C7F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44590D2-9C91-441D-BFD0-67CE4B97C51E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8A3895F-F023-49F4-A63C-D7998CC74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579760"/>
            <a:ext cx="7629525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(c) Circle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sp>
        <p:nvSpPr>
          <p:cNvPr id="14" name="Rounded Rectangle 13">
            <a:hlinkClick r:id="rId6" action="ppaction://hlinksldjump"/>
          </p:cNvPr>
          <p:cNvSpPr/>
          <p:nvPr/>
        </p:nvSpPr>
        <p:spPr>
          <a:xfrm>
            <a:off x="7880524" y="1948335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bIns="46800" rtlCol="0" anchor="ctr"/>
          <a:lstStyle/>
          <a:p>
            <a:pPr algn="ctr"/>
            <a:r>
              <a:rPr lang="en-GB" sz="1400" b="1" dirty="0" smtClean="0"/>
              <a:t>(</a:t>
            </a:r>
            <a:r>
              <a:rPr lang="en-GB" sz="1400" b="1" dirty="0" err="1" smtClean="0"/>
              <a:t>ab</a:t>
            </a:r>
            <a:r>
              <a:rPr lang="en-GB" sz="1400" b="1" dirty="0" smtClean="0"/>
              <a:t>) </a:t>
            </a:r>
            <a:r>
              <a:rPr lang="en-GB" sz="1400" b="1" dirty="0" err="1" smtClean="0"/>
              <a:t>St.Ln</a:t>
            </a:r>
            <a:endParaRPr lang="en-GB" sz="1400" b="1" dirty="0" smtClean="0"/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538" y="154870"/>
            <a:ext cx="36027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Answer from (b) should give C(10, 5)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673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210217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P2 </a:t>
            </a:r>
            <a:r>
              <a:rPr lang="en-GB" sz="2000" dirty="0" smtClean="0"/>
              <a:t>Q5 </a:t>
            </a:r>
            <a:r>
              <a:rPr lang="en-GB" sz="2000" dirty="0" err="1" smtClean="0"/>
              <a:t>Ans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76153B-7C51-432A-B838-4952CEDD4C7F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44590D2-9C91-441D-BFD0-67CE4B97C51E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8A3895F-F023-49F4-A63C-D7998CC74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(c) Circle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sp>
        <p:nvSpPr>
          <p:cNvPr id="14" name="Rounded Rectangle 13">
            <a:hlinkClick r:id="rId5" action="ppaction://hlinksldjump"/>
          </p:cNvPr>
          <p:cNvSpPr/>
          <p:nvPr/>
        </p:nvSpPr>
        <p:spPr>
          <a:xfrm>
            <a:off x="7880524" y="1948335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bIns="46800" rtlCol="0" anchor="ctr"/>
          <a:lstStyle/>
          <a:p>
            <a:pPr algn="ctr"/>
            <a:r>
              <a:rPr lang="en-GB" sz="1400" b="1" dirty="0" smtClean="0"/>
              <a:t>(</a:t>
            </a:r>
            <a:r>
              <a:rPr lang="en-GB" sz="1400" b="1" dirty="0" err="1" smtClean="0"/>
              <a:t>ab</a:t>
            </a:r>
            <a:r>
              <a:rPr lang="en-GB" sz="1400" b="1" dirty="0" smtClean="0"/>
              <a:t>) </a:t>
            </a:r>
            <a:r>
              <a:rPr lang="en-GB" sz="1400" b="1" dirty="0" err="1" smtClean="0"/>
              <a:t>St.Ln</a:t>
            </a:r>
            <a:endParaRPr lang="en-GB" sz="1400" b="1" dirty="0" smtClean="0"/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8" y="29805"/>
            <a:ext cx="4053840" cy="447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" y="4556467"/>
            <a:ext cx="4564380" cy="227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388" y="1759545"/>
            <a:ext cx="334518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49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P2 </a:t>
            </a:r>
            <a:r>
              <a:rPr lang="en-GB" sz="2000" dirty="0" smtClean="0"/>
              <a:t>Q6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(b) Trig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76153B-7C51-432A-B838-4952CEDD4C7F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44590D2-9C91-441D-BFD0-67CE4B97C51E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8A3895F-F023-49F4-A63C-D7998CC74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8901" y="100074"/>
            <a:ext cx="7696200" cy="2320507"/>
            <a:chOff x="88900" y="80606"/>
            <a:chExt cx="8181975" cy="2466975"/>
          </a:xfrm>
        </p:grpSpPr>
        <p:sp>
          <p:nvSpPr>
            <p:cNvPr id="3" name="Rectangle 2"/>
            <p:cNvSpPr/>
            <p:nvPr/>
          </p:nvSpPr>
          <p:spPr>
            <a:xfrm>
              <a:off x="5410200" y="80606"/>
              <a:ext cx="2860675" cy="2466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00" y="80606"/>
              <a:ext cx="7696200" cy="246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53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1300" y="1017231"/>
              <a:ext cx="409575" cy="1504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ounded Rectangle 12">
            <a:hlinkClick r:id="rId7" action="ppaction://hlinksldjump"/>
          </p:cNvPr>
          <p:cNvSpPr/>
          <p:nvPr/>
        </p:nvSpPr>
        <p:spPr>
          <a:xfrm>
            <a:off x="7880524" y="1931381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(a) </a:t>
            </a:r>
            <a:r>
              <a:rPr lang="en-GB" sz="1400" b="1" dirty="0" err="1" smtClean="0"/>
              <a:t>Func</a:t>
            </a:r>
            <a:endParaRPr lang="en-GB" sz="1400" b="1" dirty="0" smtClean="0"/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1" y="2531320"/>
            <a:ext cx="2678430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296" y="2531320"/>
            <a:ext cx="4913471" cy="428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50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P2 </a:t>
            </a:r>
            <a:r>
              <a:rPr lang="en-GB" sz="2000" dirty="0" smtClean="0"/>
              <a:t>Q7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</a:t>
            </a:r>
            <a:r>
              <a:rPr lang="en-GB" sz="1400" b="1" dirty="0" err="1" smtClean="0"/>
              <a:t>bc</a:t>
            </a:r>
            <a:r>
              <a:rPr lang="en-GB" sz="1400" b="1" dirty="0" smtClean="0"/>
              <a:t>) </a:t>
            </a:r>
            <a:r>
              <a:rPr lang="en-GB" sz="1400" b="1" dirty="0" err="1" smtClean="0"/>
              <a:t>Rec.R</a:t>
            </a:r>
            <a:r>
              <a:rPr lang="en-GB" sz="1400" b="1" dirty="0" smtClean="0"/>
              <a:t>.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76153B-7C51-432A-B838-4952CEDD4C7F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44590D2-9C91-441D-BFD0-67CE4B97C51E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8A3895F-F023-49F4-A63C-D7998CC74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95250" y="165443"/>
            <a:ext cx="7248525" cy="5495925"/>
            <a:chOff x="95250" y="165443"/>
            <a:chExt cx="7248525" cy="5495925"/>
          </a:xfrm>
        </p:grpSpPr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" y="165443"/>
              <a:ext cx="6819900" cy="5495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555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"/>
            <a:stretch/>
          </p:blipFill>
          <p:spPr bwMode="auto">
            <a:xfrm>
              <a:off x="6915150" y="165443"/>
              <a:ext cx="428625" cy="5495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7880524" y="19315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(a) Poly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415150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311817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P2 </a:t>
            </a:r>
            <a:r>
              <a:rPr lang="en-GB" sz="2000" dirty="0" smtClean="0"/>
              <a:t>Q7 </a:t>
            </a:r>
            <a:r>
              <a:rPr lang="en-GB" sz="2000" dirty="0" err="1" smtClean="0"/>
              <a:t>Ans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</a:t>
            </a:r>
            <a:r>
              <a:rPr lang="en-GB" sz="1400" b="1" dirty="0" err="1" smtClean="0"/>
              <a:t>bc</a:t>
            </a:r>
            <a:r>
              <a:rPr lang="en-GB" sz="1400" b="1" dirty="0" smtClean="0"/>
              <a:t>) </a:t>
            </a:r>
            <a:r>
              <a:rPr lang="en-GB" sz="1400" b="1" dirty="0" err="1" smtClean="0"/>
              <a:t>Rec.R</a:t>
            </a:r>
            <a:r>
              <a:rPr lang="en-GB" sz="1400" b="1" dirty="0" smtClean="0"/>
              <a:t>.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76153B-7C51-432A-B838-4952CEDD4C7F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44590D2-9C91-441D-BFD0-67CE4B97C51E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8A3895F-F023-49F4-A63C-D7998CC74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2" name="Rounded Rectangle 11">
            <a:hlinkClick r:id="rId5" action="ppaction://hlinksldjump"/>
          </p:cNvPr>
          <p:cNvSpPr/>
          <p:nvPr/>
        </p:nvSpPr>
        <p:spPr>
          <a:xfrm>
            <a:off x="7880524" y="19315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(a) Poly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47388"/>
            <a:ext cx="4556760" cy="482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"/>
          <a:stretch/>
        </p:blipFill>
        <p:spPr bwMode="auto">
          <a:xfrm>
            <a:off x="4645025" y="50800"/>
            <a:ext cx="4511039" cy="17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886928"/>
            <a:ext cx="2651760" cy="249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96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7"/>
          <a:stretch/>
        </p:blipFill>
        <p:spPr bwMode="auto">
          <a:xfrm>
            <a:off x="138113" y="23886"/>
            <a:ext cx="8282411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P2 </a:t>
            </a:r>
            <a:r>
              <a:rPr lang="en-GB" sz="2000" dirty="0" smtClean="0"/>
              <a:t>Q8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6674024" y="56613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4" action="ppaction://hlinksldjump"/>
          </p:cNvPr>
          <p:cNvSpPr/>
          <p:nvPr/>
        </p:nvSpPr>
        <p:spPr>
          <a:xfrm>
            <a:off x="5467524" y="5661368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976153B-7C51-432A-B838-4952CEDD4C7F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744590D2-9C91-441D-BFD0-67CE4B97C51E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8A3895F-F023-49F4-A63C-D7998CC74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3686"/>
          <a:stretch/>
        </p:blipFill>
        <p:spPr bwMode="auto">
          <a:xfrm>
            <a:off x="8080799" y="87386"/>
            <a:ext cx="29802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2063014"/>
            <a:ext cx="4229100" cy="480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886" y="2075714"/>
            <a:ext cx="4200525" cy="297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50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P2 </a:t>
            </a:r>
            <a:r>
              <a:rPr lang="en-GB" sz="2000" dirty="0" smtClean="0"/>
              <a:t>Q9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76153B-7C51-432A-B838-4952CEDD4C7F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44590D2-9C91-441D-BFD0-67CE4B97C51E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8A3895F-F023-49F4-A63C-D7998CC74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80606"/>
            <a:ext cx="660082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1782763"/>
            <a:ext cx="2667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7" y="2232368"/>
            <a:ext cx="4261961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2" y="3281707"/>
            <a:ext cx="4786789" cy="26150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50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38835"/>
            <a:ext cx="81819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P2 </a:t>
            </a:r>
            <a:r>
              <a:rPr lang="en-GB" sz="2000" dirty="0" smtClean="0"/>
              <a:t>Q10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76153B-7C51-432A-B838-4952CEDD4C7F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44590D2-9C91-441D-BFD0-67CE4B97C51E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8A3895F-F023-49F4-A63C-D7998CC74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592860"/>
            <a:ext cx="257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4" y="1004445"/>
            <a:ext cx="4844588" cy="576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5" y="5322488"/>
            <a:ext cx="4526566" cy="1435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50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Integration 2</a:t>
            </a: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1783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1 of 1</a:t>
            </a: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85B801-87E4-4FA4-9A86-7411229252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3" y="859037"/>
            <a:ext cx="7027858" cy="591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9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P2 </a:t>
            </a:r>
            <a:r>
              <a:rPr lang="en-GB" sz="2000" dirty="0" smtClean="0"/>
              <a:t>Q11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76153B-7C51-432A-B838-4952CEDD4C7F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44590D2-9C91-441D-BFD0-67CE4B97C51E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8A3895F-F023-49F4-A63C-D7998CC74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1" y="166210"/>
            <a:ext cx="8251824" cy="2663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746" y="1925638"/>
            <a:ext cx="243078" cy="81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" y="3150710"/>
            <a:ext cx="3177540" cy="358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539" y="4575518"/>
            <a:ext cx="451104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50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P2 </a:t>
            </a:r>
            <a:r>
              <a:rPr lang="en-GB" sz="2000" dirty="0" smtClean="0"/>
              <a:t>Q12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76153B-7C51-432A-B838-4952CEDD4C7F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44590D2-9C91-441D-BFD0-67CE4B97C51E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8A3895F-F023-49F4-A63C-D7998CC74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65101" y="215500"/>
            <a:ext cx="7540625" cy="6401200"/>
            <a:chOff x="165101" y="215500"/>
            <a:chExt cx="7540625" cy="6401200"/>
          </a:xfrm>
        </p:grpSpPr>
        <p:sp>
          <p:nvSpPr>
            <p:cNvPr id="3" name="Rectangle 2"/>
            <p:cNvSpPr/>
            <p:nvPr/>
          </p:nvSpPr>
          <p:spPr>
            <a:xfrm>
              <a:off x="165101" y="215500"/>
              <a:ext cx="7540625" cy="640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2867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5638" y="215500"/>
              <a:ext cx="2695575" cy="2305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676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01" y="2520550"/>
              <a:ext cx="4752975" cy="981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677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01" y="3833813"/>
              <a:ext cx="6934200" cy="1323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678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01" y="5467793"/>
              <a:ext cx="2971800" cy="1057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679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8076" y="2507850"/>
              <a:ext cx="2476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680" name="Picture 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8076" y="4527150"/>
              <a:ext cx="247650" cy="600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681" name="Picture 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751" y="6255193"/>
              <a:ext cx="180975" cy="25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682" name="Picture 1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01" y="247250"/>
              <a:ext cx="4010025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852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211487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2018 </a:t>
            </a:r>
            <a:r>
              <a:rPr lang="en-GB" sz="2000" dirty="0"/>
              <a:t>P2 </a:t>
            </a:r>
            <a:r>
              <a:rPr lang="en-GB" sz="2000" dirty="0" smtClean="0"/>
              <a:t>Q12 </a:t>
            </a:r>
            <a:r>
              <a:rPr lang="en-GB" sz="2000" dirty="0" err="1" smtClean="0"/>
              <a:t>Ans</a:t>
            </a:r>
            <a:endParaRPr lang="en-GB" sz="2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76153B-7C51-432A-B838-4952CEDD4C7F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44590D2-9C91-441D-BFD0-67CE4B97C51E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8A3895F-F023-49F4-A63C-D7998CC74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" y="42507"/>
            <a:ext cx="4090511" cy="575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850" y="40307"/>
            <a:ext cx="3800475" cy="583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5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11588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43997"/>
            <a:ext cx="7772400" cy="109673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Additional Questions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4" name="Rounded Rectangle 23">
            <a:hlinkClick r:id="rId2" action="ppaction://hlinksldjump"/>
          </p:cNvPr>
          <p:cNvSpPr/>
          <p:nvPr/>
        </p:nvSpPr>
        <p:spPr>
          <a:xfrm>
            <a:off x="179512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2012 P2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Q4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5" name="Rounded Rectangle 24">
            <a:hlinkClick r:id="rId3" action="ppaction://hlinksldjump"/>
          </p:cNvPr>
          <p:cNvSpPr/>
          <p:nvPr/>
        </p:nvSpPr>
        <p:spPr>
          <a:xfrm>
            <a:off x="161981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</a:rPr>
              <a:t>2008 Spec P2</a:t>
            </a:r>
            <a:endParaRPr lang="en-GB" sz="14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Q5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>
            <a:hlinkClick r:id="rId4" action="ppaction://hlinksldjump"/>
          </p:cNvPr>
          <p:cNvSpPr/>
          <p:nvPr/>
        </p:nvSpPr>
        <p:spPr>
          <a:xfrm>
            <a:off x="179512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2009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Q22a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9512" y="679776"/>
            <a:ext cx="4550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Differentiation 1: Graphs of the Derivative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5346" y="1910419"/>
            <a:ext cx="5103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Vectors: </a:t>
            </a:r>
            <a:r>
              <a:rPr lang="en-GB" sz="2000" dirty="0" err="1" smtClean="0">
                <a:solidFill>
                  <a:schemeClr val="bg1"/>
                </a:solidFill>
              </a:rPr>
              <a:t>Collinearity</a:t>
            </a:r>
            <a:r>
              <a:rPr lang="en-GB" sz="2000" dirty="0" smtClean="0">
                <a:solidFill>
                  <a:schemeClr val="bg1"/>
                </a:solidFill>
              </a:rPr>
              <a:t> &amp; Dividing a Line in a Ratio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5" name="Rounded Rectangle 44">
            <a:hlinkClick r:id="rId5" action="ppaction://hlinksldjump"/>
          </p:cNvPr>
          <p:cNvSpPr/>
          <p:nvPr/>
        </p:nvSpPr>
        <p:spPr>
          <a:xfrm>
            <a:off x="179512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2002 P2 Q8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95346" y="3172059"/>
            <a:ext cx="3586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Integration: Equations of Motion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8" name="Rounded Rectangle 67">
            <a:hlinkClick r:id="rId6" action="ppaction://hlinksldjump"/>
          </p:cNvPr>
          <p:cNvSpPr/>
          <p:nvPr/>
        </p:nvSpPr>
        <p:spPr>
          <a:xfrm>
            <a:off x="4500136" y="5699585"/>
            <a:ext cx="1296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Topic Menu</a:t>
            </a:r>
          </a:p>
        </p:txBody>
      </p:sp>
      <p:sp>
        <p:nvSpPr>
          <p:cNvPr id="69" name="Rounded Rectangle 68">
            <a:hlinkClick r:id="" action="ppaction://hlinkshowjump?jump=firstslide"/>
          </p:cNvPr>
          <p:cNvSpPr/>
          <p:nvPr/>
        </p:nvSpPr>
        <p:spPr>
          <a:xfrm>
            <a:off x="7380456" y="5699585"/>
            <a:ext cx="1296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Main Menu</a:t>
            </a:r>
          </a:p>
        </p:txBody>
      </p:sp>
      <p:sp>
        <p:nvSpPr>
          <p:cNvPr id="70" name="Rounded Rectangle 69">
            <a:hlinkClick r:id="rId7" action="ppaction://hlinksldjump"/>
          </p:cNvPr>
          <p:cNvSpPr/>
          <p:nvPr/>
        </p:nvSpPr>
        <p:spPr>
          <a:xfrm>
            <a:off x="5940296" y="5699585"/>
            <a:ext cx="1296000" cy="1080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Notes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45200" y="879831"/>
            <a:ext cx="28956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These questions are included to supplement topics that haven’t occurred much in the main papers contained in the PowerPoint.</a:t>
            </a:r>
            <a:endParaRPr lang="en-GB" dirty="0"/>
          </a:p>
        </p:txBody>
      </p:sp>
      <p:sp>
        <p:nvSpPr>
          <p:cNvPr id="14" name="Rounded Rectangle 13">
            <a:hlinkClick r:id="rId8" action="ppaction://hlinksldjump"/>
          </p:cNvPr>
          <p:cNvSpPr/>
          <p:nvPr/>
        </p:nvSpPr>
        <p:spPr>
          <a:xfrm>
            <a:off x="179512" y="48294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2010 P1 Q22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5346" y="4429359"/>
            <a:ext cx="4683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Polynomials: Intersection of Line and Curve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8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2012 </a:t>
            </a:r>
            <a:r>
              <a:rPr lang="en-GB" sz="2000" dirty="0"/>
              <a:t>P2 </a:t>
            </a:r>
            <a:r>
              <a:rPr lang="en-GB" sz="2000" dirty="0" smtClean="0"/>
              <a:t>Q4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C22DCCD-23B2-484B-860F-37CC5B3DE703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37C3362-3220-4DCB-A7EA-D9255E42A23B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6CC4B66-628D-460D-AA18-AC46E7924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80607"/>
            <a:ext cx="7691464" cy="5202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77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 smtClean="0"/>
              <a:t>2012 </a:t>
            </a:r>
            <a:r>
              <a:rPr lang="en-GB" sz="2000" dirty="0"/>
              <a:t>P2 </a:t>
            </a:r>
            <a:r>
              <a:rPr lang="en-GB" sz="2000" dirty="0" smtClean="0"/>
              <a:t>Q4(2)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C22DCCD-23B2-484B-860F-37CC5B3DE703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37C3362-3220-4DCB-A7EA-D9255E42A23B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6CC4B66-628D-460D-AA18-AC46E7924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80606"/>
            <a:ext cx="4076700" cy="578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1456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203867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2008 Spec P2 Q5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C22DCCD-23B2-484B-860F-37CC5B3DE703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37C3362-3220-4DCB-A7EA-D9255E42A23B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6CC4B66-628D-460D-AA18-AC46E7924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1" y="144106"/>
            <a:ext cx="8289924" cy="2395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2727347"/>
            <a:ext cx="32004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77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203867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2009 P1 Q22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4" y="80606"/>
            <a:ext cx="8274049" cy="202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4" y="2217739"/>
            <a:ext cx="5679171" cy="4523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FA20E48-F3ED-4839-9F98-B82E13CA5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78752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203867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2002 P2 Q8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C22DCCD-23B2-484B-860F-37CC5B3DE703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37C3362-3220-4DCB-A7EA-D9255E42A23B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6CC4B66-628D-460D-AA18-AC46E7924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8900" y="109345"/>
                <a:ext cx="8289923" cy="10881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7899400" algn="l"/>
                  </a:tabLst>
                </a:pPr>
                <a:r>
                  <a:rPr lang="en-GB" sz="1700" dirty="0" smtClean="0">
                    <a:latin typeface="Trebuchet MS" pitchFamily="34" charset="0"/>
                  </a:rPr>
                  <a:t>A point moves in a straight line such that its acceleration </a:t>
                </a:r>
                <a14:m>
                  <m:oMath xmlns:m="http://schemas.openxmlformats.org/officeDocument/2006/math">
                    <m:r>
                      <a:rPr lang="en-GB" sz="1700" i="1" dirty="0" smtClean="0">
                        <a:latin typeface="Cambria Math"/>
                      </a:rPr>
                      <m:t>𝑎</m:t>
                    </m:r>
                  </m:oMath>
                </a14:m>
                <a:r>
                  <a:rPr lang="en-GB" sz="1700" dirty="0" smtClean="0">
                    <a:latin typeface="Trebuchet MS" pitchFamily="34" charset="0"/>
                  </a:rPr>
                  <a:t> is given by </a:t>
                </a:r>
                <a:r>
                  <a:rPr lang="en-GB" sz="1700" b="0" i="1" dirty="0" smtClean="0">
                    <a:latin typeface="Cambria Math"/>
                  </a:rPr>
                  <a:t/>
                </a:r>
                <a:br>
                  <a:rPr lang="en-GB" sz="1700" b="0" i="1" dirty="0" smtClean="0">
                    <a:latin typeface="Cambria Math"/>
                  </a:rPr>
                </a:br>
                <a14:m>
                  <m:oMath xmlns:m="http://schemas.openxmlformats.org/officeDocument/2006/math">
                    <m:r>
                      <a:rPr lang="en-GB" sz="1700" b="0" i="1" smtClean="0">
                        <a:latin typeface="Cambria Math"/>
                      </a:rPr>
                      <m:t>𝑎</m:t>
                    </m:r>
                    <m:r>
                      <a:rPr lang="en-GB" sz="17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GB" sz="17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1700" b="0" i="1" smtClean="0">
                            <a:latin typeface="Cambria Math"/>
                          </a:rPr>
                          <m:t>2</m:t>
                        </m:r>
                        <m:d>
                          <m:dPr>
                            <m:ctrlPr>
                              <a:rPr lang="en-GB" sz="17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GB" sz="1700" b="0" i="1" smtClean="0">
                                <a:latin typeface="Cambria Math"/>
                              </a:rPr>
                              <m:t>4−</m:t>
                            </m:r>
                            <m:r>
                              <a:rPr lang="en-GB" sz="1700" b="0" i="1" smtClean="0">
                                <a:latin typeface="Cambria Math"/>
                              </a:rPr>
                              <m:t>𝑡</m:t>
                            </m:r>
                          </m:e>
                        </m:d>
                      </m:e>
                      <m:sup>
                        <m:box>
                          <m:boxPr>
                            <m:ctrlPr>
                              <a:rPr lang="en-GB" sz="1700" b="0" i="1" smtClean="0">
                                <a:latin typeface="Cambria Math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GB" sz="17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GB" sz="1700" b="0" i="1" smtClean="0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GB" sz="1700" b="0" i="1" smtClean="0">
                                    <a:latin typeface="Cambria Math"/>
                                  </a:rPr>
                                  <m:t>2</m:t>
                                </m:r>
                              </m:den>
                            </m:f>
                          </m:e>
                        </m:box>
                      </m:sup>
                    </m:sSup>
                  </m:oMath>
                </a14:m>
                <a:r>
                  <a:rPr lang="en-GB" sz="1700" dirty="0" smtClean="0">
                    <a:latin typeface="Trebuchet MS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sz="1700" b="0" i="1" dirty="0" smtClean="0">
                        <a:latin typeface="Cambria Math"/>
                      </a:rPr>
                      <m:t>0</m:t>
                    </m:r>
                    <m:r>
                      <a:rPr lang="en-GB" sz="1700" b="0" i="1" dirty="0" smtClean="0">
                        <a:latin typeface="Cambria Math"/>
                        <a:ea typeface="Cambria Math"/>
                      </a:rPr>
                      <m:t>≤</m:t>
                    </m:r>
                    <m:r>
                      <a:rPr lang="en-GB" sz="1700" b="0" i="1" dirty="0" smtClean="0">
                        <a:latin typeface="Cambria Math"/>
                        <a:ea typeface="Cambria Math"/>
                      </a:rPr>
                      <m:t>𝑡</m:t>
                    </m:r>
                    <m:r>
                      <a:rPr lang="en-GB" sz="1700" b="0" i="1" dirty="0" smtClean="0">
                        <a:latin typeface="Cambria Math"/>
                        <a:ea typeface="Cambria Math"/>
                      </a:rPr>
                      <m:t>≤4.</m:t>
                    </m:r>
                  </m:oMath>
                </a14:m>
                <a:r>
                  <a:rPr lang="en-GB" sz="1700" dirty="0" smtClean="0">
                    <a:latin typeface="Trebuchet MS" pitchFamily="34" charset="0"/>
                  </a:rPr>
                  <a:t>  If it starts at rest, find an expression for the velocity </a:t>
                </a:r>
                <a14:m>
                  <m:oMath xmlns:m="http://schemas.openxmlformats.org/officeDocument/2006/math">
                    <m:r>
                      <a:rPr lang="en-GB" sz="1700" i="1" dirty="0" smtClean="0">
                        <a:latin typeface="Cambria Math"/>
                      </a:rPr>
                      <m:t>𝑣</m:t>
                    </m:r>
                  </m:oMath>
                </a14:m>
                <a:r>
                  <a:rPr lang="en-GB" sz="1700" dirty="0" smtClean="0">
                    <a:latin typeface="Trebuchet MS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GB" sz="1700" b="0" i="1" smtClean="0">
                        <a:latin typeface="Cambria Math"/>
                      </a:rPr>
                      <m:t>𝑎</m:t>
                    </m:r>
                    <m:r>
                      <a:rPr lang="en-GB" sz="17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GB" sz="17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1700" b="0" i="1" smtClean="0">
                            <a:latin typeface="Cambria Math"/>
                          </a:rPr>
                          <m:t>𝑑𝑣</m:t>
                        </m:r>
                      </m:num>
                      <m:den>
                        <m:r>
                          <a:rPr lang="en-GB" sz="1700" b="0" i="1" smtClean="0">
                            <a:latin typeface="Cambria Math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GB" sz="1700" dirty="0" smtClean="0">
                    <a:latin typeface="Trebuchet MS" pitchFamily="34" charset="0"/>
                  </a:rPr>
                  <a:t>.	</a:t>
                </a:r>
                <a:r>
                  <a:rPr lang="en-GB" sz="1700" b="1" dirty="0" smtClean="0">
                    <a:latin typeface="Trebuchet MS" pitchFamily="34" charset="0"/>
                  </a:rPr>
                  <a:t>4</a:t>
                </a:r>
                <a:endParaRPr lang="en-GB" sz="17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00" y="109345"/>
                <a:ext cx="8289923" cy="1088118"/>
              </a:xfrm>
              <a:prstGeom prst="rect">
                <a:avLst/>
              </a:prstGeom>
              <a:blipFill rotWithShape="1">
                <a:blip r:embed="rId5"/>
                <a:stretch>
                  <a:fillRect l="-515" t="-1685" b="-16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344955"/>
            <a:ext cx="4392429" cy="539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03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203867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 smtClean="0"/>
              <a:t>2010 P1 Q22</a:t>
            </a:r>
            <a:endParaRPr lang="en-GB" sz="2000" dirty="0"/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1" name="Rounded Rectangle 10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FA20E48-F3ED-4839-9F98-B82E13CA5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2" y="116632"/>
            <a:ext cx="706328" cy="706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16633"/>
            <a:ext cx="7747174" cy="2966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191846"/>
            <a:ext cx="3849624" cy="306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88" y="3191846"/>
            <a:ext cx="3822192" cy="306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57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Trigonometry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7552782" y="2852936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 Page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1786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1 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Basic Skills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C299D6-4B4D-4242-BF11-11665AAB9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98760"/>
            <a:ext cx="7226101" cy="38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0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Trigonometry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7552782" y="2852936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 Page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2573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2 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Basic Skills (Example 1)</a:t>
            </a:r>
          </a:p>
        </p:txBody>
      </p:sp>
      <p:sp>
        <p:nvSpPr>
          <p:cNvPr id="17" name="Right Arrow 16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768344-89A9-44DD-B129-C8A0373C88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9"/>
          <a:stretch/>
        </p:blipFill>
        <p:spPr>
          <a:xfrm>
            <a:off x="107504" y="891540"/>
            <a:ext cx="7382341" cy="342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Trigonometry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2573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3 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Basic Skills (Example 2)</a:t>
            </a:r>
          </a:p>
        </p:txBody>
      </p:sp>
      <p:sp>
        <p:nvSpPr>
          <p:cNvPr id="17" name="Right Arrow 16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9B37C0-9837-47D4-9F8E-1674CE53B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84749"/>
            <a:ext cx="7226101" cy="5286400"/>
          </a:xfrm>
          <a:prstGeom prst="rect">
            <a:avLst/>
          </a:prstGeom>
        </p:spPr>
      </p:pic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7552782" y="2852936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 Page</a:t>
            </a:r>
          </a:p>
        </p:txBody>
      </p:sp>
    </p:spTree>
    <p:extLst>
      <p:ext uri="{BB962C8B-B14F-4D97-AF65-F5344CB8AC3E}">
        <p14:creationId xmlns:p14="http://schemas.microsoft.com/office/powerpoint/2010/main" val="92926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Trigonometry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1786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4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Trig Graphs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Right Arrow 16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6" y="854080"/>
            <a:ext cx="5996769" cy="589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>
            <a:hlinkClick r:id="" action="ppaction://hlinkshowjump?jump=nextslide"/>
          </p:cNvPr>
          <p:cNvSpPr/>
          <p:nvPr/>
        </p:nvSpPr>
        <p:spPr>
          <a:xfrm>
            <a:off x="7552782" y="2852936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 Page</a:t>
            </a:r>
          </a:p>
        </p:txBody>
      </p:sp>
    </p:spTree>
    <p:extLst>
      <p:ext uri="{BB962C8B-B14F-4D97-AF65-F5344CB8AC3E}">
        <p14:creationId xmlns:p14="http://schemas.microsoft.com/office/powerpoint/2010/main" val="221090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Trigonometry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18086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5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Angle Formulae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2ADE42-4F30-4236-9CC1-3DD11DC26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9" y="990258"/>
            <a:ext cx="3398220" cy="3747680"/>
          </a:xfrm>
          <a:prstGeom prst="rect">
            <a:avLst/>
          </a:prstGeom>
        </p:spPr>
      </p:pic>
      <p:sp>
        <p:nvSpPr>
          <p:cNvPr id="9" name="Right Arrow 8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</p:spTree>
    <p:extLst>
      <p:ext uri="{BB962C8B-B14F-4D97-AF65-F5344CB8AC3E}">
        <p14:creationId xmlns:p14="http://schemas.microsoft.com/office/powerpoint/2010/main" val="16987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Summary Notes</a:t>
            </a:r>
          </a:p>
        </p:txBody>
      </p:sp>
      <p:sp>
        <p:nvSpPr>
          <p:cNvPr id="84" name="Rounded Rectangle 83">
            <a:hlinkClick r:id="rId2" action="ppaction://hlinksldjump"/>
          </p:cNvPr>
          <p:cNvSpPr/>
          <p:nvPr/>
        </p:nvSpPr>
        <p:spPr>
          <a:xfrm>
            <a:off x="6876256" y="5715254"/>
            <a:ext cx="2088232" cy="102611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08EF474-2736-46D4-9976-F0FF68CAE674}"/>
              </a:ext>
            </a:extLst>
          </p:cNvPr>
          <p:cNvSpPr txBox="1"/>
          <p:nvPr/>
        </p:nvSpPr>
        <p:spPr>
          <a:xfrm>
            <a:off x="0" y="0"/>
            <a:ext cx="2171700" cy="98488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Notes ©HSN.uk.net with additions.</a:t>
            </a:r>
          </a:p>
          <a:p>
            <a:r>
              <a:rPr lang="en-GB" sz="1100" dirty="0">
                <a:solidFill>
                  <a:schemeClr val="bg1"/>
                </a:solidFill>
              </a:rPr>
              <a:t>https://creativecommons.org/licenses/by-nc-sa/2.5/scotland/</a:t>
            </a:r>
          </a:p>
        </p:txBody>
      </p:sp>
      <p:sp>
        <p:nvSpPr>
          <p:cNvPr id="24" name="Rounded Rectangl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D944AA30-705B-4185-98D9-0B5236139A6F}"/>
              </a:ext>
            </a:extLst>
          </p:cNvPr>
          <p:cNvSpPr/>
          <p:nvPr/>
        </p:nvSpPr>
        <p:spPr>
          <a:xfrm>
            <a:off x="4644008" y="5715254"/>
            <a:ext cx="2088232" cy="102611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sp>
        <p:nvSpPr>
          <p:cNvPr id="22" name="Rounded Rectangle 21">
            <a:hlinkClick r:id="rId4" action="ppaction://hlinksldjump"/>
          </p:cNvPr>
          <p:cNvSpPr/>
          <p:nvPr/>
        </p:nvSpPr>
        <p:spPr>
          <a:xfrm>
            <a:off x="2411760" y="1106742"/>
            <a:ext cx="2088232" cy="102611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Quadratics</a:t>
            </a:r>
          </a:p>
        </p:txBody>
      </p:sp>
      <p:sp>
        <p:nvSpPr>
          <p:cNvPr id="25" name="Rounded Rectangle 24">
            <a:hlinkClick r:id="rId5" action="ppaction://hlinksldjump"/>
          </p:cNvPr>
          <p:cNvSpPr/>
          <p:nvPr/>
        </p:nvSpPr>
        <p:spPr>
          <a:xfrm>
            <a:off x="2411760" y="2258870"/>
            <a:ext cx="2088232" cy="102611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Integration 1</a:t>
            </a: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2411760" y="3410998"/>
            <a:ext cx="2088232" cy="102611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Vectors 1</a:t>
            </a:r>
            <a:endParaRPr lang="en-GB" sz="2000" b="1" dirty="0"/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411760" y="4563126"/>
            <a:ext cx="2088232" cy="102611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Circles</a:t>
            </a:r>
            <a:endParaRPr lang="en-GB" sz="2000" b="1" dirty="0"/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4644008" y="1106742"/>
            <a:ext cx="2088232" cy="102611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Polynomials</a:t>
            </a:r>
          </a:p>
        </p:txBody>
      </p:sp>
      <p:sp>
        <p:nvSpPr>
          <p:cNvPr id="29" name="Rounded Rectangle 28">
            <a:hlinkClick r:id="rId9" action="ppaction://hlinksldjump"/>
          </p:cNvPr>
          <p:cNvSpPr/>
          <p:nvPr/>
        </p:nvSpPr>
        <p:spPr>
          <a:xfrm>
            <a:off x="4644008" y="2258870"/>
            <a:ext cx="2088232" cy="102611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Integration 2</a:t>
            </a:r>
          </a:p>
        </p:txBody>
      </p:sp>
      <p:sp>
        <p:nvSpPr>
          <p:cNvPr id="31" name="Rounded Rectangle 30">
            <a:hlinkClick r:id="rId10" action="ppaction://hlinksldjump"/>
          </p:cNvPr>
          <p:cNvSpPr/>
          <p:nvPr/>
        </p:nvSpPr>
        <p:spPr>
          <a:xfrm>
            <a:off x="4644008" y="4563126"/>
            <a:ext cx="2088232" cy="102611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Recurrence Relations</a:t>
            </a:r>
          </a:p>
        </p:txBody>
      </p:sp>
      <p:sp>
        <p:nvSpPr>
          <p:cNvPr id="33" name="Rounded Rectangle 32">
            <a:hlinkClick r:id="rId11" action="ppaction://hlinksldjump"/>
          </p:cNvPr>
          <p:cNvSpPr/>
          <p:nvPr/>
        </p:nvSpPr>
        <p:spPr>
          <a:xfrm>
            <a:off x="6876256" y="1106742"/>
            <a:ext cx="2088232" cy="102611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Differentiation 1</a:t>
            </a:r>
          </a:p>
        </p:txBody>
      </p:sp>
      <p:sp>
        <p:nvSpPr>
          <p:cNvPr id="34" name="Rounded Rectangle 33">
            <a:hlinkClick r:id="rId12" action="ppaction://hlinksldjump"/>
          </p:cNvPr>
          <p:cNvSpPr/>
          <p:nvPr/>
        </p:nvSpPr>
        <p:spPr>
          <a:xfrm>
            <a:off x="6876256" y="2258870"/>
            <a:ext cx="2088232" cy="102611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Trigonometry</a:t>
            </a:r>
            <a:endParaRPr lang="en-GB" sz="2000" b="1" dirty="0"/>
          </a:p>
        </p:txBody>
      </p:sp>
      <p:sp>
        <p:nvSpPr>
          <p:cNvPr id="35" name="Rounded Rectangle 34">
            <a:hlinkClick r:id="rId13" action="ppaction://hlinksldjump"/>
          </p:cNvPr>
          <p:cNvSpPr/>
          <p:nvPr/>
        </p:nvSpPr>
        <p:spPr>
          <a:xfrm>
            <a:off x="6876256" y="3410998"/>
            <a:ext cx="2088232" cy="102611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Exponentials &amp; Logarithms</a:t>
            </a:r>
          </a:p>
        </p:txBody>
      </p:sp>
      <p:sp>
        <p:nvSpPr>
          <p:cNvPr id="36" name="Rounded Rectangle 35">
            <a:hlinkClick r:id="rId14" action="ppaction://hlinksldjump"/>
          </p:cNvPr>
          <p:cNvSpPr/>
          <p:nvPr/>
        </p:nvSpPr>
        <p:spPr>
          <a:xfrm>
            <a:off x="179512" y="2258870"/>
            <a:ext cx="2088232" cy="102611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Differentiation 2</a:t>
            </a:r>
          </a:p>
        </p:txBody>
      </p:sp>
      <p:sp>
        <p:nvSpPr>
          <p:cNvPr id="37" name="Rounded Rectangle 36">
            <a:hlinkClick r:id="rId15" action="ppaction://hlinksldjump"/>
          </p:cNvPr>
          <p:cNvSpPr/>
          <p:nvPr/>
        </p:nvSpPr>
        <p:spPr>
          <a:xfrm>
            <a:off x="179512" y="3410998"/>
            <a:ext cx="2088232" cy="102611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Wave Function</a:t>
            </a:r>
            <a:endParaRPr lang="en-GB" sz="2000" b="1" dirty="0"/>
          </a:p>
        </p:txBody>
      </p:sp>
      <p:sp>
        <p:nvSpPr>
          <p:cNvPr id="38" name="Rounded Rectangle 37">
            <a:hlinkClick r:id="rId16" action="ppaction://hlinksldjump"/>
          </p:cNvPr>
          <p:cNvSpPr/>
          <p:nvPr/>
        </p:nvSpPr>
        <p:spPr>
          <a:xfrm>
            <a:off x="179512" y="1106742"/>
            <a:ext cx="2088232" cy="102611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Straight </a:t>
            </a:r>
            <a:r>
              <a:rPr lang="en-GB" sz="2000" b="1" dirty="0" smtClean="0"/>
              <a:t>Lines</a:t>
            </a:r>
            <a:endParaRPr lang="en-GB" sz="2000" b="1" dirty="0"/>
          </a:p>
        </p:txBody>
      </p:sp>
      <p:sp>
        <p:nvSpPr>
          <p:cNvPr id="40" name="Rounded Rectangle 39">
            <a:hlinkClick r:id="rId17" action="ppaction://hlinksldjump"/>
          </p:cNvPr>
          <p:cNvSpPr/>
          <p:nvPr/>
        </p:nvSpPr>
        <p:spPr>
          <a:xfrm>
            <a:off x="6876256" y="3410998"/>
            <a:ext cx="2088232" cy="102611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Functions &amp; Graphs</a:t>
            </a:r>
          </a:p>
        </p:txBody>
      </p:sp>
      <p:sp>
        <p:nvSpPr>
          <p:cNvPr id="41" name="Rounded Rectangle 40">
            <a:hlinkClick r:id="rId13" action="ppaction://hlinksldjump"/>
          </p:cNvPr>
          <p:cNvSpPr/>
          <p:nvPr/>
        </p:nvSpPr>
        <p:spPr>
          <a:xfrm>
            <a:off x="179512" y="4563126"/>
            <a:ext cx="2088232" cy="102611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Exponentials &amp; Logarithms</a:t>
            </a:r>
          </a:p>
        </p:txBody>
      </p:sp>
      <p:sp>
        <p:nvSpPr>
          <p:cNvPr id="42" name="Rounded Rectangle 41">
            <a:hlinkClick r:id="rId18" action="ppaction://hlinksldjump"/>
          </p:cNvPr>
          <p:cNvSpPr/>
          <p:nvPr/>
        </p:nvSpPr>
        <p:spPr>
          <a:xfrm>
            <a:off x="4644008" y="3410998"/>
            <a:ext cx="2088232" cy="102611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Vectors 2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23461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Wave Function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7552782" y="2852936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 Page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5180"/>
            <a:ext cx="2022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1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Wave Functions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9F3D71-80AC-4068-9E57-B303904B7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7" y="818461"/>
            <a:ext cx="5372641" cy="592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6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Wave Function</a:t>
            </a: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5180"/>
            <a:ext cx="2022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2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Wave Functions 2</a:t>
            </a:r>
          </a:p>
        </p:txBody>
      </p:sp>
      <p:sp>
        <p:nvSpPr>
          <p:cNvPr id="17" name="Right Arrow 16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9F3D71-80AC-4068-9E57-B303904B74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7"/>
          <a:stretch/>
        </p:blipFill>
        <p:spPr>
          <a:xfrm>
            <a:off x="69784" y="824961"/>
            <a:ext cx="7304221" cy="41117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D39092-3622-44F1-9D53-ABB1C180E4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62057"/>
            <a:ext cx="7266501" cy="122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4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Vectors 1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7552782" y="2852936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 Page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1786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1 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Basic Facts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7449CF-0B45-4E54-A472-1B5A5D6314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45666"/>
            <a:ext cx="7285979" cy="34383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49C742-886D-42C9-B7AE-4B641E8D17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68918"/>
            <a:ext cx="7285979" cy="226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Vectors 1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2056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2 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Dividing in a Ratio</a:t>
            </a:r>
          </a:p>
        </p:txBody>
      </p:sp>
      <p:sp>
        <p:nvSpPr>
          <p:cNvPr id="17" name="Right Arrow 16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0E1F5E-BBCD-4234-9DFF-DBACC65E2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84749"/>
            <a:ext cx="5653216" cy="58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8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Vectors 2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7552782" y="2852936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 Page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1786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1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Scalar Product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A6204BF-8286-4390-BEF7-BD159C1E6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19716"/>
            <a:ext cx="6913621" cy="4417920"/>
          </a:xfrm>
          <a:prstGeom prst="rect">
            <a:avLst/>
          </a:prstGeom>
        </p:spPr>
      </p:pic>
      <p:sp>
        <p:nvSpPr>
          <p:cNvPr id="9" name="Right Arrow 8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</p:spTree>
    <p:extLst>
      <p:ext uri="{BB962C8B-B14F-4D97-AF65-F5344CB8AC3E}">
        <p14:creationId xmlns:p14="http://schemas.microsoft.com/office/powerpoint/2010/main" val="325984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Vectors 2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26216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2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Scalar Product Example</a:t>
            </a:r>
          </a:p>
        </p:txBody>
      </p:sp>
      <p:sp>
        <p:nvSpPr>
          <p:cNvPr id="17" name="Right Arrow 16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599B89-20A6-4118-9D58-FF63BA6AA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59037"/>
            <a:ext cx="7069861" cy="5692320"/>
          </a:xfrm>
          <a:prstGeom prst="rect">
            <a:avLst/>
          </a:prstGeom>
        </p:spPr>
      </p:pic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7552782" y="2852936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 Page</a:t>
            </a:r>
          </a:p>
        </p:txBody>
      </p:sp>
    </p:spTree>
    <p:extLst>
      <p:ext uri="{BB962C8B-B14F-4D97-AF65-F5344CB8AC3E}">
        <p14:creationId xmlns:p14="http://schemas.microsoft.com/office/powerpoint/2010/main" val="252028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Vectors 2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ounded Rectangle 10">
            <a:hlinkClick r:id="rId3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4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5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1786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3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Vector Calculus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82" y="859036"/>
            <a:ext cx="7033222" cy="588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ight Arrow 9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7552782" y="2852936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 Page</a:t>
            </a:r>
          </a:p>
        </p:txBody>
      </p:sp>
    </p:spTree>
    <p:extLst>
      <p:ext uri="{BB962C8B-B14F-4D97-AF65-F5344CB8AC3E}">
        <p14:creationId xmlns:p14="http://schemas.microsoft.com/office/powerpoint/2010/main" val="318956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Vectors 2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1786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4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Vector Calculus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82" y="909838"/>
            <a:ext cx="7304718" cy="419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</p:spTree>
    <p:extLst>
      <p:ext uri="{BB962C8B-B14F-4D97-AF65-F5344CB8AC3E}">
        <p14:creationId xmlns:p14="http://schemas.microsoft.com/office/powerpoint/2010/main" val="307204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Functions &amp; Graphs</a:t>
            </a: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7552782" y="2852936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 Page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3477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1 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Composite 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Functions &amp; Domain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9424" y="873551"/>
            <a:ext cx="7334250" cy="3995609"/>
            <a:chOff x="79424" y="873551"/>
            <a:chExt cx="7334250" cy="399560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9424" y="873551"/>
              <a:ext cx="7334250" cy="3995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646967" y="4369980"/>
              <a:ext cx="2647507" cy="477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9424" y="5002775"/>
            <a:ext cx="7084949" cy="1797455"/>
            <a:chOff x="79424" y="5002775"/>
            <a:chExt cx="7084949" cy="1797455"/>
          </a:xfrm>
        </p:grpSpPr>
        <p:grpSp>
          <p:nvGrpSpPr>
            <p:cNvPr id="4" name="Group 3"/>
            <p:cNvGrpSpPr/>
            <p:nvPr/>
          </p:nvGrpSpPr>
          <p:grpSpPr>
            <a:xfrm>
              <a:off x="79424" y="5002775"/>
              <a:ext cx="7084949" cy="1195365"/>
              <a:chOff x="79424" y="5088500"/>
              <a:chExt cx="7084949" cy="1195365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9424" y="5088500"/>
                <a:ext cx="7084949" cy="1195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3370520" y="5994323"/>
                <a:ext cx="1520457" cy="2243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354582" y="5925212"/>
                <a:ext cx="567337" cy="341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79424" y="6180830"/>
                  <a:ext cx="7084949" cy="61940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 smtClean="0">
                      <a:latin typeface="Times New Roman" pitchFamily="18" charset="0"/>
                      <a:cs typeface="Times New Roman" pitchFamily="18" charset="0"/>
                    </a:rPr>
                    <a:t>In the examples above, (a) has domain </a:t>
                  </a:r>
                  <a14:m>
                    <m:oMath xmlns:m="http://schemas.openxmlformats.org/officeDocument/2006/math">
                      <m:r>
                        <a:rPr lang="en-GB" sz="1600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GB" sz="16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≠0</m:t>
                      </m:r>
                    </m:oMath>
                  </a14:m>
                  <a:r>
                    <a:rPr lang="en-GB" sz="1600" dirty="0" smtClean="0">
                      <a:latin typeface="Times New Roman" pitchFamily="18" charset="0"/>
                      <a:cs typeface="Times New Roman" pitchFamily="18" charset="0"/>
                    </a:rPr>
                    <a:t>;</a:t>
                  </a:r>
                </a:p>
                <a:p>
                  <a:r>
                    <a:rPr lang="en-GB" sz="1600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GB" sz="1600" dirty="0" smtClean="0">
                      <a:latin typeface="Times New Roman" pitchFamily="18" charset="0"/>
                      <a:cs typeface="Times New Roman" pitchFamily="18" charset="0"/>
                    </a:rPr>
                    <a:t>                                     (b) has domain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1600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GB" sz="1600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1600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6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≠</m:t>
                      </m:r>
                      <m:r>
                        <a:rPr lang="en-GB" sz="16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2</m:t>
                      </m:r>
                    </m:oMath>
                  </a14:m>
                  <a:r>
                    <a:rPr lang="en-GB" sz="1600" dirty="0" smtClean="0">
                      <a:latin typeface="Times New Roman" pitchFamily="18" charset="0"/>
                      <a:cs typeface="Times New Roman" pitchFamily="18" charset="0"/>
                    </a:rPr>
                    <a:t> so </a:t>
                  </a:r>
                  <a14:m>
                    <m:oMath xmlns:m="http://schemas.openxmlformats.org/officeDocument/2006/math">
                      <m:r>
                        <a:rPr lang="en-GB" sz="1600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GB" sz="16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≠±</m:t>
                      </m:r>
                      <m:rad>
                        <m:radPr>
                          <m:degHide m:val="on"/>
                          <m:ctrlPr>
                            <a:rPr lang="en-GB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e>
                      </m:rad>
                    </m:oMath>
                  </a14:m>
                  <a:endParaRPr lang="en-GB" sz="1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24" y="6180830"/>
                  <a:ext cx="7084949" cy="619400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430" t="-2941" b="-980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987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Functions &amp; Graphs</a:t>
            </a: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7552782" y="2852936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 Page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1783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2 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Types of Graph</a:t>
            </a:r>
          </a:p>
        </p:txBody>
      </p:sp>
      <p:sp>
        <p:nvSpPr>
          <p:cNvPr id="17" name="Right Arrow 16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8" y="859037"/>
            <a:ext cx="4898975" cy="588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9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43997"/>
            <a:ext cx="7772400" cy="109673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Straight Line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4" name="Rounded Rectangle 23">
            <a:hlinkClick r:id="rId2" action="ppaction://hlinksldjump"/>
          </p:cNvPr>
          <p:cNvSpPr/>
          <p:nvPr/>
        </p:nvSpPr>
        <p:spPr>
          <a:xfrm>
            <a:off x="179512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2016 P1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5" name="Rounded Rectangle 24">
            <a:hlinkClick r:id="rId3" action="ppaction://hlinksldjump"/>
          </p:cNvPr>
          <p:cNvSpPr/>
          <p:nvPr/>
        </p:nvSpPr>
        <p:spPr>
          <a:xfrm>
            <a:off x="161981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Q5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>
            <a:hlinkClick r:id="rId4" action="ppaction://hlinksldjump"/>
          </p:cNvPr>
          <p:cNvSpPr/>
          <p:nvPr/>
        </p:nvSpPr>
        <p:spPr>
          <a:xfrm>
            <a:off x="161981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2015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Q9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9512" y="679776"/>
            <a:ext cx="3281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Parallel &amp; Perpendicular Lines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5346" y="1910419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>
                <a:solidFill>
                  <a:schemeClr val="bg1"/>
                </a:solidFill>
              </a:rPr>
              <a:t>Collinearity</a:t>
            </a:r>
            <a:r>
              <a:rPr lang="en-GB" sz="2000" dirty="0" smtClean="0">
                <a:solidFill>
                  <a:schemeClr val="bg1"/>
                </a:solidFill>
              </a:rPr>
              <a:t> in 2D</a:t>
            </a:r>
            <a:endParaRPr lang="en-GB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le 44">
            <a:hlinkClick r:id="rId5" action="ppaction://hlinksldjump"/>
          </p:cNvPr>
          <p:cNvSpPr/>
          <p:nvPr/>
        </p:nvSpPr>
        <p:spPr>
          <a:xfrm>
            <a:off x="179512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Spec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Q5a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6" name="Rounded Rectangle 45">
            <a:hlinkClick r:id="rId6" action="ppaction://hlinksldjump"/>
          </p:cNvPr>
          <p:cNvSpPr/>
          <p:nvPr/>
        </p:nvSpPr>
        <p:spPr>
          <a:xfrm>
            <a:off x="1619816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Spec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Q9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7" name="Rounded Rectangle 46">
            <a:hlinkClick r:id="rId7" action="ppaction://hlinksldjump"/>
          </p:cNvPr>
          <p:cNvSpPr/>
          <p:nvPr/>
        </p:nvSpPr>
        <p:spPr>
          <a:xfrm>
            <a:off x="4499992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Q7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8" name="Rounded Rectangle 47">
            <a:hlinkClick r:id="rId8" action="ppaction://hlinksldjump"/>
          </p:cNvPr>
          <p:cNvSpPr/>
          <p:nvPr/>
        </p:nvSpPr>
        <p:spPr>
          <a:xfrm>
            <a:off x="7380456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95346" y="3172059"/>
            <a:ext cx="2392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Intersections of Lines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5" name="Rounded Rectangle 54">
            <a:hlinkClick r:id="rId9" action="ppaction://hlinksldjump"/>
          </p:cNvPr>
          <p:cNvSpPr/>
          <p:nvPr/>
        </p:nvSpPr>
        <p:spPr>
          <a:xfrm>
            <a:off x="3075954" y="4436888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2" name="Rounded Rectangle 61">
            <a:hlinkClick r:id="rId10" action="ppaction://hlinksldjump"/>
          </p:cNvPr>
          <p:cNvSpPr/>
          <p:nvPr/>
        </p:nvSpPr>
        <p:spPr>
          <a:xfrm>
            <a:off x="4516258" y="4436888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Q2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8" name="Rounded Rectangle 67">
            <a:hlinkClick r:id="rId11" action="ppaction://hlinksldjump"/>
          </p:cNvPr>
          <p:cNvSpPr/>
          <p:nvPr/>
        </p:nvSpPr>
        <p:spPr>
          <a:xfrm>
            <a:off x="4500136" y="5699585"/>
            <a:ext cx="1296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Topic Menu</a:t>
            </a:r>
          </a:p>
        </p:txBody>
      </p:sp>
      <p:sp>
        <p:nvSpPr>
          <p:cNvPr id="69" name="Rounded Rectangle 68">
            <a:hlinkClick r:id="" action="ppaction://hlinkshowjump?jump=firstslide"/>
          </p:cNvPr>
          <p:cNvSpPr/>
          <p:nvPr/>
        </p:nvSpPr>
        <p:spPr>
          <a:xfrm>
            <a:off x="7380456" y="5699585"/>
            <a:ext cx="1296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Main Menu</a:t>
            </a:r>
          </a:p>
        </p:txBody>
      </p:sp>
      <p:sp>
        <p:nvSpPr>
          <p:cNvPr id="70" name="Rounded Rectangle 69">
            <a:hlinkClick r:id="rId12" action="ppaction://hlinksldjump"/>
          </p:cNvPr>
          <p:cNvSpPr/>
          <p:nvPr/>
        </p:nvSpPr>
        <p:spPr>
          <a:xfrm>
            <a:off x="5940296" y="5699585"/>
            <a:ext cx="1296000" cy="1080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Notes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hlinkClick r:id="rId13" action="ppaction://hlinksldjump"/>
          </p:cNvPr>
          <p:cNvSpPr/>
          <p:nvPr/>
        </p:nvSpPr>
        <p:spPr>
          <a:xfrm>
            <a:off x="3075810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Spec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Q5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3" name="Rounded Rectangle 22">
            <a:hlinkClick r:id="rId14" action="ppaction://hlinksldjump"/>
          </p:cNvPr>
          <p:cNvSpPr/>
          <p:nvPr/>
        </p:nvSpPr>
        <p:spPr>
          <a:xfrm>
            <a:off x="450013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P1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Q11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6" name="Rounded Rectangle 35">
            <a:hlinkClick r:id="rId15" action="ppaction://hlinksldjump"/>
          </p:cNvPr>
          <p:cNvSpPr/>
          <p:nvPr/>
        </p:nvSpPr>
        <p:spPr>
          <a:xfrm>
            <a:off x="179512" y="4436888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2015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9" name="Rounded Rectangle 38">
            <a:hlinkClick r:id="rId16" action="ppaction://hlinksldjump"/>
          </p:cNvPr>
          <p:cNvSpPr/>
          <p:nvPr/>
        </p:nvSpPr>
        <p:spPr>
          <a:xfrm>
            <a:off x="1635650" y="4436888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2016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1" name="Rounded Rectangle 50">
            <a:hlinkClick r:id="rId17" action="ppaction://hlinksldjump"/>
          </p:cNvPr>
          <p:cNvSpPr/>
          <p:nvPr/>
        </p:nvSpPr>
        <p:spPr>
          <a:xfrm>
            <a:off x="5940584" y="4436888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>
                <a:solidFill>
                  <a:schemeClr val="bg1"/>
                </a:solidFill>
              </a:rPr>
              <a:t>Exem</a:t>
            </a:r>
            <a:r>
              <a:rPr lang="en-GB" sz="2000" b="1" dirty="0" smtClean="0">
                <a:solidFill>
                  <a:schemeClr val="bg1"/>
                </a:solidFill>
              </a:rPr>
              <a:t>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Q6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0" name="Rounded Rectangle 39">
            <a:hlinkClick r:id="rId18" action="ppaction://hlinksldjump"/>
          </p:cNvPr>
          <p:cNvSpPr/>
          <p:nvPr/>
        </p:nvSpPr>
        <p:spPr>
          <a:xfrm>
            <a:off x="19534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Q10a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6" name="Rounded Rectangle 25">
            <a:hlinkClick r:id="rId19" action="ppaction://hlinksldjump"/>
          </p:cNvPr>
          <p:cNvSpPr/>
          <p:nvPr/>
        </p:nvSpPr>
        <p:spPr>
          <a:xfrm>
            <a:off x="3075954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40152" y="1910419"/>
            <a:ext cx="1977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Angle &amp; Gradient</a:t>
            </a:r>
            <a:endParaRPr lang="en-GB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ounded Rectangle 28">
            <a:hlinkClick r:id="rId20" action="ppaction://hlinksldjump"/>
          </p:cNvPr>
          <p:cNvSpPr/>
          <p:nvPr/>
        </p:nvSpPr>
        <p:spPr>
          <a:xfrm>
            <a:off x="5940152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Q8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>
            <a:hlinkClick r:id="rId9" action="ppaction://hlinksldjump"/>
          </p:cNvPr>
          <p:cNvSpPr/>
          <p:nvPr/>
        </p:nvSpPr>
        <p:spPr>
          <a:xfrm>
            <a:off x="738045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Q1b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hlinkClick r:id="rId21" action="ppaction://hlinksldjump"/>
          </p:cNvPr>
          <p:cNvSpPr/>
          <p:nvPr/>
        </p:nvSpPr>
        <p:spPr>
          <a:xfrm>
            <a:off x="5940584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Q5ab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8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Functions &amp; Graphs</a:t>
            </a: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7552782" y="2852936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 Page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3039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3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Finding an Inverse Function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Right Arrow 16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1" y="859036"/>
            <a:ext cx="7387771" cy="557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58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Functions &amp; Graphs</a:t>
            </a: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7552782" y="2852936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 Page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2062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4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Transformations 1</a:t>
            </a:r>
          </a:p>
        </p:txBody>
      </p:sp>
      <p:sp>
        <p:nvSpPr>
          <p:cNvPr id="17" name="Right Arrow 16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E43E237-B4C7-45A7-8024-E5726200892C}"/>
              </a:ext>
            </a:extLst>
          </p:cNvPr>
          <p:cNvGrpSpPr/>
          <p:nvPr/>
        </p:nvGrpSpPr>
        <p:grpSpPr>
          <a:xfrm>
            <a:off x="139927" y="820938"/>
            <a:ext cx="5419044" cy="5982222"/>
            <a:chOff x="139927" y="884438"/>
            <a:chExt cx="5419044" cy="5982222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927" y="884438"/>
              <a:ext cx="4919366" cy="1710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927" y="2658104"/>
              <a:ext cx="5419044" cy="4208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93897" y="1146979"/>
              <a:ext cx="80470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rIns="0" rtlCol="0">
              <a:spAutoFit/>
            </a:bodyPr>
            <a:lstStyle/>
            <a:p>
              <a:r>
                <a:rPr lang="en-GB" sz="1100" dirty="0">
                  <a:latin typeface="Times New Roman" pitchFamily="18" charset="0"/>
                  <a:cs typeface="Times New Roman" pitchFamily="18" charset="0"/>
                </a:rPr>
                <a:t>The next table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697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Functions &amp; Graphs</a:t>
            </a: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2062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5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Transformations 2</a:t>
            </a:r>
          </a:p>
        </p:txBody>
      </p:sp>
      <p:sp>
        <p:nvSpPr>
          <p:cNvPr id="17" name="Right Arrow 16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8" y="2697476"/>
            <a:ext cx="5592764" cy="408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3F1A8D7-C5B1-4FF3-ABF7-605A3784A549}"/>
              </a:ext>
            </a:extLst>
          </p:cNvPr>
          <p:cNvGrpSpPr/>
          <p:nvPr/>
        </p:nvGrpSpPr>
        <p:grpSpPr>
          <a:xfrm>
            <a:off x="139928" y="864728"/>
            <a:ext cx="5077068" cy="1764989"/>
            <a:chOff x="139928" y="864728"/>
            <a:chExt cx="5077068" cy="1764989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928" y="864728"/>
              <a:ext cx="5077068" cy="1764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93897" y="1154235"/>
              <a:ext cx="84105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rIns="0" rtlCol="0">
              <a:spAutoFit/>
            </a:bodyPr>
            <a:lstStyle/>
            <a:p>
              <a:r>
                <a:rPr lang="en-GB" sz="1100" dirty="0">
                  <a:latin typeface="Times New Roman" pitchFamily="18" charset="0"/>
                  <a:cs typeface="Times New Roman" pitchFamily="18" charset="0"/>
                </a:rPr>
                <a:t>The next table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584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Exponentials &amp; Logarithms</a:t>
            </a: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7552782" y="2852936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 Page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1783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1 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Basic Rules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A42B3B-66AD-450C-814B-B4707B2BA1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6" y="884749"/>
            <a:ext cx="4335661" cy="16236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6F8EF27-7E97-41FD-ADC5-32006F64A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40406"/>
            <a:ext cx="3281040" cy="14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Exponentials &amp; Logarithms</a:t>
            </a: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7552782" y="2852936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 Page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2352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2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Exponential Example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2" y="859037"/>
            <a:ext cx="7211264" cy="588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ight Arrow 15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</p:spTree>
    <p:extLst>
      <p:ext uri="{BB962C8B-B14F-4D97-AF65-F5344CB8AC3E}">
        <p14:creationId xmlns:p14="http://schemas.microsoft.com/office/powerpoint/2010/main" val="178617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Exponentials &amp; Logarithms</a:t>
            </a: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1783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3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of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Log Examples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Right Arrow 16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644277-7FD4-453B-B6F5-E7ABB9C8E9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72644"/>
          <a:stretch/>
        </p:blipFill>
        <p:spPr>
          <a:xfrm>
            <a:off x="107503" y="870467"/>
            <a:ext cx="3252787" cy="195879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86918"/>
            <a:ext cx="6505575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35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Straight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Lines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7552782" y="2852936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 Page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22789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1 of 2</a:t>
            </a: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Distance &amp; Gradient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82" y="835473"/>
            <a:ext cx="6198749" cy="5905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7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Straight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Lines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1783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2 of 2</a:t>
            </a: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Lines</a:t>
            </a:r>
          </a:p>
        </p:txBody>
      </p:sp>
      <p:sp>
        <p:nvSpPr>
          <p:cNvPr id="17" name="Right Arrow 16">
            <a:hlinkClick r:id="" action="ppaction://hlinkshowjump?jump=previousslide"/>
          </p:cNvPr>
          <p:cNvSpPr/>
          <p:nvPr/>
        </p:nvSpPr>
        <p:spPr>
          <a:xfrm flipH="1">
            <a:off x="7552782" y="1840460"/>
            <a:ext cx="1483402" cy="86400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Previous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BE96C79-A4C8-451B-92BC-AD13C6715BF6}"/>
              </a:ext>
            </a:extLst>
          </p:cNvPr>
          <p:cNvGrpSpPr/>
          <p:nvPr/>
        </p:nvGrpSpPr>
        <p:grpSpPr>
          <a:xfrm>
            <a:off x="12700" y="859037"/>
            <a:ext cx="5730761" cy="5882331"/>
            <a:chOff x="0" y="859037"/>
            <a:chExt cx="5730761" cy="588233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11" y="859037"/>
              <a:ext cx="5665850" cy="2388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76" y="3247801"/>
              <a:ext cx="5658385" cy="3493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0" y="859037"/>
              <a:ext cx="72376" cy="58823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8537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Circles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1783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1 of 1</a:t>
            </a: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Circles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9744CD-D417-4B59-AEF4-05B3FCD20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859036"/>
            <a:ext cx="7274535" cy="32506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49AF27B-CF66-4D08-BE85-9747BE5BE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" y="4229460"/>
            <a:ext cx="7285980" cy="243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524" y="53752"/>
            <a:ext cx="7285979" cy="80528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Recurrence Relations</a:t>
            </a: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7559056" y="4869160"/>
            <a:ext cx="1477440" cy="8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Notes</a:t>
            </a:r>
          </a:p>
          <a:p>
            <a:pPr algn="ctr"/>
            <a:r>
              <a:rPr lang="en-GB" sz="2400" b="1" dirty="0"/>
              <a:t>Menu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7559056" y="5877368"/>
            <a:ext cx="1477440" cy="86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Main Menu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9056" y="3861048"/>
            <a:ext cx="1477440" cy="864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Topic Menu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2" y="28040"/>
            <a:ext cx="2385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Page 1 of 1</a:t>
            </a: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Recurrence Relations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1A052E-31E3-4554-AAED-4CF2ACB35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2" y="1129550"/>
            <a:ext cx="7421401" cy="187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43997"/>
            <a:ext cx="7772400" cy="109673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Quadratics</a:t>
            </a:r>
          </a:p>
        </p:txBody>
      </p:sp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4515970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2016 P2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Q2</a:t>
            </a:r>
          </a:p>
        </p:txBody>
      </p:sp>
      <p:sp>
        <p:nvSpPr>
          <p:cNvPr id="24" name="Rounded Rectangle 23">
            <a:hlinkClick r:id="rId3" action="ppaction://hlinksldjump"/>
          </p:cNvPr>
          <p:cNvSpPr/>
          <p:nvPr/>
        </p:nvSpPr>
        <p:spPr>
          <a:xfrm>
            <a:off x="5956130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</a:rPr>
              <a:t>Exem</a:t>
            </a:r>
            <a:r>
              <a:rPr lang="en-GB" sz="2000" b="1" dirty="0">
                <a:solidFill>
                  <a:schemeClr val="bg1"/>
                </a:solidFill>
              </a:rPr>
              <a:t> P2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Q3</a:t>
            </a:r>
          </a:p>
        </p:txBody>
      </p:sp>
      <p:sp>
        <p:nvSpPr>
          <p:cNvPr id="29" name="Rounded Rectangle 28">
            <a:hlinkClick r:id="rId4" action="ppaction://hlinksldjump"/>
          </p:cNvPr>
          <p:cNvSpPr/>
          <p:nvPr/>
        </p:nvSpPr>
        <p:spPr>
          <a:xfrm>
            <a:off x="19534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2013 P1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Q3</a:t>
            </a:r>
          </a:p>
        </p:txBody>
      </p:sp>
      <p:sp>
        <p:nvSpPr>
          <p:cNvPr id="45" name="Rounded Rectangle 44">
            <a:hlinkClick r:id="rId5" action="ppaction://hlinksldjump"/>
          </p:cNvPr>
          <p:cNvSpPr/>
          <p:nvPr/>
        </p:nvSpPr>
        <p:spPr>
          <a:xfrm>
            <a:off x="1635650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2014 P2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Q3b</a:t>
            </a:r>
          </a:p>
        </p:txBody>
      </p:sp>
      <p:sp>
        <p:nvSpPr>
          <p:cNvPr id="48" name="Rounded Rectangle 47">
            <a:hlinkClick r:id="rId6" action="ppaction://hlinksldjump"/>
          </p:cNvPr>
          <p:cNvSpPr/>
          <p:nvPr/>
        </p:nvSpPr>
        <p:spPr>
          <a:xfrm>
            <a:off x="3075810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2017 P1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Q4</a:t>
            </a:r>
          </a:p>
        </p:txBody>
      </p:sp>
      <p:sp>
        <p:nvSpPr>
          <p:cNvPr id="50" name="Rounded Rectangle 49">
            <a:hlinkClick r:id="rId7" action="ppaction://hlinksldjump"/>
          </p:cNvPr>
          <p:cNvSpPr/>
          <p:nvPr/>
        </p:nvSpPr>
        <p:spPr>
          <a:xfrm>
            <a:off x="179512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Q4a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1" name="Rounded Rectangle 50">
            <a:hlinkClick r:id="rId8" action="ppaction://hlinksldjump"/>
          </p:cNvPr>
          <p:cNvSpPr/>
          <p:nvPr/>
        </p:nvSpPr>
        <p:spPr>
          <a:xfrm>
            <a:off x="161981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Q21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2" name="Rounded Rectangle 51">
            <a:hlinkClick r:id="rId9" action="ppaction://hlinksldjump"/>
          </p:cNvPr>
          <p:cNvSpPr/>
          <p:nvPr/>
        </p:nvSpPr>
        <p:spPr>
          <a:xfrm>
            <a:off x="305997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Q17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679776"/>
            <a:ext cx="1501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Discriminant</a:t>
            </a:r>
          </a:p>
        </p:txBody>
      </p:sp>
      <p:sp>
        <p:nvSpPr>
          <p:cNvPr id="30" name="Rounded Rectangle 29">
            <a:hlinkClick r:id="rId10" action="ppaction://hlinksldjump"/>
          </p:cNvPr>
          <p:cNvSpPr/>
          <p:nvPr/>
        </p:nvSpPr>
        <p:spPr>
          <a:xfrm>
            <a:off x="738045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Spec P1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Q4</a:t>
            </a:r>
          </a:p>
        </p:txBody>
      </p:sp>
      <p:sp>
        <p:nvSpPr>
          <p:cNvPr id="31" name="Rounded Rectangle 30">
            <a:hlinkClick r:id="rId11" action="ppaction://hlinksldjump"/>
          </p:cNvPr>
          <p:cNvSpPr/>
          <p:nvPr/>
        </p:nvSpPr>
        <p:spPr>
          <a:xfrm>
            <a:off x="594029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2016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Q12b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>
            <a:hlinkClick r:id="rId12" action="ppaction://hlinksldjump"/>
          </p:cNvPr>
          <p:cNvSpPr/>
          <p:nvPr/>
        </p:nvSpPr>
        <p:spPr>
          <a:xfrm>
            <a:off x="738045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2015 P2 Q2b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6" name="Rounded Rectangle 55">
            <a:hlinkClick r:id="rId13" action="ppaction://hlinksldjump"/>
          </p:cNvPr>
          <p:cNvSpPr/>
          <p:nvPr/>
        </p:nvSpPr>
        <p:spPr>
          <a:xfrm>
            <a:off x="4500136" y="5699585"/>
            <a:ext cx="1296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Topic Menu</a:t>
            </a:r>
          </a:p>
        </p:txBody>
      </p:sp>
      <p:sp>
        <p:nvSpPr>
          <p:cNvPr id="57" name="Rounded Rectangle 56">
            <a:hlinkClick r:id="" action="ppaction://hlinkshowjump?jump=firstslide"/>
          </p:cNvPr>
          <p:cNvSpPr/>
          <p:nvPr/>
        </p:nvSpPr>
        <p:spPr>
          <a:xfrm>
            <a:off x="7380456" y="5699585"/>
            <a:ext cx="1296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Main Menu</a:t>
            </a:r>
          </a:p>
        </p:txBody>
      </p:sp>
      <p:sp>
        <p:nvSpPr>
          <p:cNvPr id="58" name="Rounded Rectangle 57">
            <a:hlinkClick r:id="rId14" action="ppaction://hlinksldjump"/>
          </p:cNvPr>
          <p:cNvSpPr/>
          <p:nvPr/>
        </p:nvSpPr>
        <p:spPr>
          <a:xfrm>
            <a:off x="5940296" y="5699585"/>
            <a:ext cx="1296000" cy="1080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Notes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5346" y="1910419"/>
            <a:ext cx="2573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Completing the Square</a:t>
            </a:r>
          </a:p>
        </p:txBody>
      </p:sp>
      <p:sp>
        <p:nvSpPr>
          <p:cNvPr id="41" name="Rounded Rectangle 40">
            <a:hlinkClick r:id="rId15" action="ppaction://hlinksldjump"/>
          </p:cNvPr>
          <p:cNvSpPr/>
          <p:nvPr/>
        </p:nvSpPr>
        <p:spPr>
          <a:xfrm>
            <a:off x="179512" y="43849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Q8b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2" name="Rounded Rectangle 41">
            <a:hlinkClick r:id="rId16" action="ppaction://hlinksldjump"/>
          </p:cNvPr>
          <p:cNvSpPr/>
          <p:nvPr/>
        </p:nvSpPr>
        <p:spPr>
          <a:xfrm>
            <a:off x="1619816" y="43849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2015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Q8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3" name="Rounded Rectangle 42">
            <a:hlinkClick r:id="rId17" action="ppaction://hlinksldjump"/>
          </p:cNvPr>
          <p:cNvSpPr/>
          <p:nvPr/>
        </p:nvSpPr>
        <p:spPr>
          <a:xfrm>
            <a:off x="3059976" y="43849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Q19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95346" y="3984859"/>
            <a:ext cx="2594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Quadratic </a:t>
            </a:r>
            <a:r>
              <a:rPr lang="en-GB" sz="2000" dirty="0" err="1" smtClean="0">
                <a:solidFill>
                  <a:schemeClr val="bg1"/>
                </a:solidFill>
              </a:rPr>
              <a:t>Inequations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3" name="Rounded Rectangle 22">
            <a:hlinkClick r:id="rId18" action="ppaction://hlinksldjump"/>
          </p:cNvPr>
          <p:cNvSpPr/>
          <p:nvPr/>
        </p:nvSpPr>
        <p:spPr>
          <a:xfrm>
            <a:off x="195346" y="317205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Spec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Q8bc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6" name="Rounded Rectangle 25">
            <a:hlinkClick r:id="rId19" action="ppaction://hlinksldjump"/>
          </p:cNvPr>
          <p:cNvSpPr/>
          <p:nvPr/>
        </p:nvSpPr>
        <p:spPr>
          <a:xfrm>
            <a:off x="450013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Q4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8" name="Rounded Rectangle 27">
            <a:hlinkClick r:id="rId20" action="ppaction://hlinksldjump"/>
          </p:cNvPr>
          <p:cNvSpPr/>
          <p:nvPr/>
        </p:nvSpPr>
        <p:spPr>
          <a:xfrm>
            <a:off x="4515970" y="43849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Q10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8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hlinkClick r:id="rId2" action="ppaction://hlinksldjump"/>
          </p:cNvPr>
          <p:cNvSpPr/>
          <p:nvPr/>
        </p:nvSpPr>
        <p:spPr>
          <a:xfrm>
            <a:off x="3862222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2013 P1 Title</a:t>
            </a:r>
          </a:p>
        </p:txBody>
      </p:sp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1772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</a:t>
            </a:r>
          </a:p>
        </p:txBody>
      </p: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1405566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</a:t>
            </a:r>
          </a:p>
        </p:txBody>
      </p: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2633894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Q3</a:t>
            </a:r>
          </a:p>
        </p:txBody>
      </p:sp>
      <p:sp>
        <p:nvSpPr>
          <p:cNvPr id="14" name="Rounded Rectangle 13">
            <a:hlinkClick r:id="rId7" action="ppaction://hlinksldjump"/>
          </p:cNvPr>
          <p:cNvSpPr/>
          <p:nvPr/>
        </p:nvSpPr>
        <p:spPr>
          <a:xfrm>
            <a:off x="5090550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Q5</a:t>
            </a:r>
          </a:p>
        </p:txBody>
      </p:sp>
      <p:sp>
        <p:nvSpPr>
          <p:cNvPr id="15" name="Rounded Rectangle 14">
            <a:hlinkClick r:id="rId8" action="ppaction://hlinksldjump"/>
          </p:cNvPr>
          <p:cNvSpPr/>
          <p:nvPr/>
        </p:nvSpPr>
        <p:spPr>
          <a:xfrm>
            <a:off x="63240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Q6</a:t>
            </a:r>
          </a:p>
        </p:txBody>
      </p:sp>
      <p:sp>
        <p:nvSpPr>
          <p:cNvPr id="16" name="Rounded Rectangle 15">
            <a:hlinkClick r:id="rId9" action="ppaction://hlinksldjump"/>
          </p:cNvPr>
          <p:cNvSpPr/>
          <p:nvPr/>
        </p:nvSpPr>
        <p:spPr>
          <a:xfrm>
            <a:off x="1772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Q8</a:t>
            </a:r>
          </a:p>
        </p:txBody>
      </p:sp>
      <p:sp>
        <p:nvSpPr>
          <p:cNvPr id="17" name="Rounded Rectangle 16">
            <a:hlinkClick r:id="rId10" action="ppaction://hlinksldjump"/>
          </p:cNvPr>
          <p:cNvSpPr/>
          <p:nvPr/>
        </p:nvSpPr>
        <p:spPr>
          <a:xfrm>
            <a:off x="1405566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Q9</a:t>
            </a:r>
          </a:p>
        </p:txBody>
      </p:sp>
      <p:sp>
        <p:nvSpPr>
          <p:cNvPr id="18" name="Rounded Rectangle 17">
            <a:hlinkClick r:id="rId11" action="ppaction://hlinksldjump"/>
          </p:cNvPr>
          <p:cNvSpPr/>
          <p:nvPr/>
        </p:nvSpPr>
        <p:spPr>
          <a:xfrm>
            <a:off x="2633894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Q10</a:t>
            </a:r>
          </a:p>
        </p:txBody>
      </p:sp>
      <p:sp>
        <p:nvSpPr>
          <p:cNvPr id="19" name="Rounded Rectangle 18">
            <a:hlinkClick r:id="rId11" action="ppaction://hlinksldjump"/>
          </p:cNvPr>
          <p:cNvSpPr/>
          <p:nvPr/>
        </p:nvSpPr>
        <p:spPr>
          <a:xfrm>
            <a:off x="3862222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Q11</a:t>
            </a:r>
          </a:p>
        </p:txBody>
      </p:sp>
      <p:sp>
        <p:nvSpPr>
          <p:cNvPr id="20" name="Rounded Rectangle 19">
            <a:hlinkClick r:id="rId12" action="ppaction://hlinksldjump"/>
          </p:cNvPr>
          <p:cNvSpPr/>
          <p:nvPr/>
        </p:nvSpPr>
        <p:spPr>
          <a:xfrm>
            <a:off x="5090550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Q12</a:t>
            </a:r>
          </a:p>
        </p:txBody>
      </p:sp>
      <p:sp>
        <p:nvSpPr>
          <p:cNvPr id="21" name="Rounded Rectangle 20">
            <a:hlinkClick r:id="rId13" action="ppaction://hlinksldjump"/>
          </p:cNvPr>
          <p:cNvSpPr/>
          <p:nvPr/>
        </p:nvSpPr>
        <p:spPr>
          <a:xfrm>
            <a:off x="63240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Q13</a:t>
            </a:r>
          </a:p>
        </p:txBody>
      </p:sp>
      <p:sp>
        <p:nvSpPr>
          <p:cNvPr id="22" name="Rounded Rectangle 21">
            <a:hlinkClick r:id="rId14" action="ppaction://hlinksldjump"/>
          </p:cNvPr>
          <p:cNvSpPr/>
          <p:nvPr/>
        </p:nvSpPr>
        <p:spPr>
          <a:xfrm>
            <a:off x="177238" y="4213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Q15</a:t>
            </a:r>
          </a:p>
        </p:txBody>
      </p:sp>
      <p:sp>
        <p:nvSpPr>
          <p:cNvPr id="23" name="Rounded Rectangle 22">
            <a:hlinkClick r:id="rId15" action="ppaction://hlinksldjump"/>
          </p:cNvPr>
          <p:cNvSpPr/>
          <p:nvPr/>
        </p:nvSpPr>
        <p:spPr>
          <a:xfrm>
            <a:off x="1405566" y="4213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Q16</a:t>
            </a:r>
          </a:p>
        </p:txBody>
      </p:sp>
      <p:sp>
        <p:nvSpPr>
          <p:cNvPr id="24" name="Rounded Rectangle 23">
            <a:hlinkClick r:id="rId16" action="ppaction://hlinksldjump"/>
          </p:cNvPr>
          <p:cNvSpPr/>
          <p:nvPr/>
        </p:nvSpPr>
        <p:spPr>
          <a:xfrm>
            <a:off x="2633894" y="4213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Q17</a:t>
            </a:r>
          </a:p>
        </p:txBody>
      </p:sp>
      <p:sp>
        <p:nvSpPr>
          <p:cNvPr id="25" name="Rounded Rectangle 24">
            <a:hlinkClick r:id="rId17" action="ppaction://hlinksldjump"/>
          </p:cNvPr>
          <p:cNvSpPr/>
          <p:nvPr/>
        </p:nvSpPr>
        <p:spPr>
          <a:xfrm>
            <a:off x="3862222" y="4213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Q18</a:t>
            </a:r>
          </a:p>
        </p:txBody>
      </p:sp>
      <p:sp>
        <p:nvSpPr>
          <p:cNvPr id="26" name="Rounded Rectangle 25">
            <a:hlinkClick r:id="rId18" action="ppaction://hlinksldjump"/>
          </p:cNvPr>
          <p:cNvSpPr/>
          <p:nvPr/>
        </p:nvSpPr>
        <p:spPr>
          <a:xfrm>
            <a:off x="5090550" y="4213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-312420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>
                <a:solidFill>
                  <a:schemeClr val="bg1"/>
                </a:solidFill>
              </a:rPr>
              <a:t>2013</a:t>
            </a:r>
            <a:endParaRPr lang="en-GB" sz="6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09469"/>
            <a:ext cx="6791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Paper 1 Section A (Multiple Choice)</a:t>
            </a:r>
          </a:p>
        </p:txBody>
      </p:sp>
      <p:sp>
        <p:nvSpPr>
          <p:cNvPr id="27" name="Rounded Rectangle 26">
            <a:hlinkClick r:id="rId19" action="ppaction://hlinksldjump"/>
          </p:cNvPr>
          <p:cNvSpPr/>
          <p:nvPr/>
        </p:nvSpPr>
        <p:spPr>
          <a:xfrm>
            <a:off x="75559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Q7</a:t>
            </a:r>
          </a:p>
        </p:txBody>
      </p:sp>
      <p:sp>
        <p:nvSpPr>
          <p:cNvPr id="28" name="Rounded Rectangle 27">
            <a:hlinkClick r:id="rId20" action="ppaction://hlinksldjump"/>
          </p:cNvPr>
          <p:cNvSpPr/>
          <p:nvPr/>
        </p:nvSpPr>
        <p:spPr>
          <a:xfrm>
            <a:off x="75559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Q14</a:t>
            </a:r>
          </a:p>
        </p:txBody>
      </p:sp>
      <p:sp>
        <p:nvSpPr>
          <p:cNvPr id="29" name="Rounded Rectangle 28">
            <a:hlinkClick r:id="rId21" action="ppaction://hlinksldjump"/>
          </p:cNvPr>
          <p:cNvSpPr/>
          <p:nvPr/>
        </p:nvSpPr>
        <p:spPr>
          <a:xfrm>
            <a:off x="6324038" y="4213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Q20</a:t>
            </a:r>
          </a:p>
        </p:txBody>
      </p:sp>
      <p:sp>
        <p:nvSpPr>
          <p:cNvPr id="31" name="Rounded Rectangle 30">
            <a:hlinkClick r:id="rId22" action="ppaction://hlinksldjump"/>
          </p:cNvPr>
          <p:cNvSpPr/>
          <p:nvPr/>
        </p:nvSpPr>
        <p:spPr>
          <a:xfrm>
            <a:off x="177238" y="57629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Q21</a:t>
            </a:r>
          </a:p>
        </p:txBody>
      </p:sp>
      <p:sp>
        <p:nvSpPr>
          <p:cNvPr id="32" name="Rounded Rectangle 31">
            <a:hlinkClick r:id="rId23" action="ppaction://hlinksldjump"/>
          </p:cNvPr>
          <p:cNvSpPr/>
          <p:nvPr/>
        </p:nvSpPr>
        <p:spPr>
          <a:xfrm>
            <a:off x="1405566" y="57629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Q22</a:t>
            </a:r>
          </a:p>
        </p:txBody>
      </p:sp>
      <p:sp>
        <p:nvSpPr>
          <p:cNvPr id="33" name="Rounded Rectangle 32">
            <a:hlinkClick r:id="rId24" action="ppaction://hlinksldjump"/>
          </p:cNvPr>
          <p:cNvSpPr/>
          <p:nvPr/>
        </p:nvSpPr>
        <p:spPr>
          <a:xfrm>
            <a:off x="2633894" y="57629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Q23</a:t>
            </a:r>
          </a:p>
        </p:txBody>
      </p:sp>
      <p:sp>
        <p:nvSpPr>
          <p:cNvPr id="34" name="Rounded Rectangle 33">
            <a:hlinkClick r:id="rId25" action="ppaction://hlinksldjump"/>
          </p:cNvPr>
          <p:cNvSpPr/>
          <p:nvPr/>
        </p:nvSpPr>
        <p:spPr>
          <a:xfrm>
            <a:off x="3862222" y="57629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0" y="5160902"/>
            <a:ext cx="3446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Paper 1 Section B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BED9AB6A-B5F7-40A5-953A-95B9A72352B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8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/>
              <a:t>2013 </a:t>
            </a:r>
            <a:r>
              <a:rPr lang="en-GB" sz="2000" dirty="0"/>
              <a:t>P1 Q1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" y="59055"/>
            <a:ext cx="778192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729" y="2135505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" y="2650470"/>
            <a:ext cx="398145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40179" y="1056904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E4E50B8-FC92-4532-B081-80BBC1B81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1" name="Rounded Rectangle 10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81394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80010"/>
            <a:ext cx="594360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/>
              <a:t>2013 </a:t>
            </a:r>
            <a:r>
              <a:rPr lang="en-GB" sz="2000" dirty="0"/>
              <a:t>P1 Q2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485" y="1784985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" y="2308205"/>
            <a:ext cx="43148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60959" y="1121347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4302145-D926-4180-9869-A3457545CC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5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108585"/>
            <a:ext cx="619125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/>
              <a:t>2013 </a:t>
            </a:r>
            <a:r>
              <a:rPr lang="en-GB" sz="2000" dirty="0"/>
              <a:t>P1 Q3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615" y="1537335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1959318"/>
            <a:ext cx="296227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7715" y="841498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098610D-520E-45FC-83EE-3C90A6D572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8582"/>
            <a:ext cx="7305675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69030" y="505777"/>
            <a:ext cx="3695700" cy="416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/>
              <a:t>2013 </a:t>
            </a:r>
            <a:r>
              <a:rPr lang="en-GB" sz="2000" dirty="0"/>
              <a:t>P1 Q4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4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655" y="4365307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5375" y="4897099"/>
            <a:ext cx="3876675" cy="1781175"/>
            <a:chOff x="2633662" y="4854101"/>
            <a:chExt cx="3876675" cy="1781175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662" y="4854101"/>
              <a:ext cx="3876675" cy="1781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633662" y="4854101"/>
              <a:ext cx="1451450" cy="264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633662" y="5854535"/>
              <a:ext cx="1332696" cy="780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272644" y="4854101"/>
              <a:ext cx="1237693" cy="264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Oval 6"/>
          <p:cNvSpPr/>
          <p:nvPr/>
        </p:nvSpPr>
        <p:spPr>
          <a:xfrm>
            <a:off x="75375" y="530352"/>
            <a:ext cx="360000" cy="3611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9F38E6E-1D5C-472C-BD26-90EFB6ACE3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6" name="Rounded Rectangle 15">
            <a:hlinkClick r:id="rId8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5487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" y="61913"/>
            <a:ext cx="778192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/>
              <a:t>2013 </a:t>
            </a:r>
            <a:r>
              <a:rPr lang="en-GB" sz="2000" dirty="0"/>
              <a:t>P1 Q5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729" y="2364105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9" y="2876550"/>
            <a:ext cx="325755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27478" y="2314955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7276B56-8EE1-4A1D-B8B8-FD033BCAED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1" name="Rounded Rectangle 10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5487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120015"/>
            <a:ext cx="592455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/>
              <a:t>2013 </a:t>
            </a:r>
            <a:r>
              <a:rPr lang="en-GB" sz="2000" dirty="0"/>
              <a:t>P1 Q6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915" y="1878330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2374036"/>
            <a:ext cx="57245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54990" y="1424213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F275D84-C652-47BA-82C8-62E4604F57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8990"/>
            <a:ext cx="2200275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/>
              <a:t>2013 </a:t>
            </a:r>
            <a:r>
              <a:rPr lang="en-GB" sz="2000" dirty="0"/>
              <a:t>P1 Q7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506" y="2422615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2915492"/>
            <a:ext cx="252412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49975" y="1186705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630114C-7F00-4ECD-926B-16F62213A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1" name="Rounded Rectangle 10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5487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" y="120015"/>
            <a:ext cx="706755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/>
              <a:t>2013 </a:t>
            </a:r>
            <a:r>
              <a:rPr lang="en-GB" sz="2000" dirty="0"/>
              <a:t>P1 Q8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580" y="2987040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8105" y="3533949"/>
            <a:ext cx="5649797" cy="1472585"/>
            <a:chOff x="304181" y="4256110"/>
            <a:chExt cx="5649797" cy="1472585"/>
          </a:xfrm>
        </p:grpSpPr>
        <p:sp>
          <p:nvSpPr>
            <p:cNvPr id="3" name="Rectangle 2"/>
            <p:cNvSpPr/>
            <p:nvPr/>
          </p:nvSpPr>
          <p:spPr>
            <a:xfrm>
              <a:off x="304181" y="4256110"/>
              <a:ext cx="5648324" cy="147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1578" y="4266842"/>
              <a:ext cx="723900" cy="37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7353" y="4302467"/>
              <a:ext cx="3476625" cy="600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277" y="5014637"/>
              <a:ext cx="619125" cy="35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4880" y="5366745"/>
              <a:ext cx="3857625" cy="361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4181" y="4266656"/>
              <a:ext cx="1298987" cy="3648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4181" y="4985249"/>
              <a:ext cx="3719512" cy="3648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Oval 4"/>
          <p:cNvSpPr/>
          <p:nvPr/>
        </p:nvSpPr>
        <p:spPr>
          <a:xfrm>
            <a:off x="89154" y="2577771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6F8C87B-14DB-480D-8D70-AE4D25955D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8" name="Rounded Rectangle 17">
            <a:hlinkClick r:id="rId12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5487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3" y="127343"/>
            <a:ext cx="6810375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/>
              <a:t>2013 </a:t>
            </a:r>
            <a:r>
              <a:rPr lang="en-GB" sz="2000" dirty="0"/>
              <a:t>P1 Q9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899" y="5356568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440" y="3716110"/>
            <a:ext cx="3971925" cy="2990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16078" y="3199860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C4DC60A-065B-4EF9-8553-0F83E60C9D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1" name="Rounded Rectangle 10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5487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43997"/>
            <a:ext cx="7772400" cy="109673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Polynomials</a:t>
            </a:r>
          </a:p>
        </p:txBody>
      </p:sp>
      <p:sp>
        <p:nvSpPr>
          <p:cNvPr id="23" name="Rounded Rectangle 22">
            <a:hlinkClick r:id="rId2" action="ppaction://hlinksldjump"/>
          </p:cNvPr>
          <p:cNvSpPr/>
          <p:nvPr/>
        </p:nvSpPr>
        <p:spPr>
          <a:xfrm>
            <a:off x="179512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Q6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5" name="Rounded Rectangle 24">
            <a:hlinkClick r:id="rId3" action="ppaction://hlinksldjump"/>
          </p:cNvPr>
          <p:cNvSpPr/>
          <p:nvPr/>
        </p:nvSpPr>
        <p:spPr>
          <a:xfrm>
            <a:off x="305997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2015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Q3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hlinkClick r:id="rId4" action="ppaction://hlinksldjump"/>
          </p:cNvPr>
          <p:cNvSpPr/>
          <p:nvPr/>
        </p:nvSpPr>
        <p:spPr>
          <a:xfrm>
            <a:off x="450013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Spec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Q7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5" name="Rounded Rectangle 34">
            <a:hlinkClick r:id="rId5" action="ppaction://hlinksldjump"/>
          </p:cNvPr>
          <p:cNvSpPr/>
          <p:nvPr/>
        </p:nvSpPr>
        <p:spPr>
          <a:xfrm>
            <a:off x="594029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Q2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6" name="Rounded Rectangle 35">
            <a:hlinkClick r:id="rId6" action="ppaction://hlinksldjump"/>
          </p:cNvPr>
          <p:cNvSpPr/>
          <p:nvPr/>
        </p:nvSpPr>
        <p:spPr>
          <a:xfrm>
            <a:off x="738045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2016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Q3a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7" name="Rounded Rectangle 36">
            <a:hlinkClick r:id="rId7" action="ppaction://hlinksldjump"/>
          </p:cNvPr>
          <p:cNvSpPr/>
          <p:nvPr/>
        </p:nvSpPr>
        <p:spPr>
          <a:xfrm>
            <a:off x="179512" y="3172614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P1 Q15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hlinkClick r:id="rId8" action="ppaction://hlinksldjump"/>
          </p:cNvPr>
          <p:cNvSpPr/>
          <p:nvPr/>
        </p:nvSpPr>
        <p:spPr>
          <a:xfrm>
            <a:off x="1619816" y="3172614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>
                <a:solidFill>
                  <a:schemeClr val="bg1"/>
                </a:solidFill>
              </a:rPr>
              <a:t>Exem</a:t>
            </a:r>
            <a:r>
              <a:rPr lang="en-GB" sz="2000" b="1" dirty="0" smtClean="0">
                <a:solidFill>
                  <a:schemeClr val="bg1"/>
                </a:solidFill>
              </a:rPr>
              <a:t>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Q2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9" name="Rounded Rectangle 38">
            <a:hlinkClick r:id="rId9" action="ppaction://hlinksldjump"/>
          </p:cNvPr>
          <p:cNvSpPr/>
          <p:nvPr/>
        </p:nvSpPr>
        <p:spPr>
          <a:xfrm>
            <a:off x="3059976" y="3172614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Q17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9512" y="679776"/>
            <a:ext cx="2029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Synthetic Division</a:t>
            </a:r>
          </a:p>
        </p:txBody>
      </p:sp>
      <p:sp>
        <p:nvSpPr>
          <p:cNvPr id="41" name="Rounded Rectangle 40">
            <a:hlinkClick r:id="rId10" action="ppaction://hlinksldjump"/>
          </p:cNvPr>
          <p:cNvSpPr/>
          <p:nvPr/>
        </p:nvSpPr>
        <p:spPr>
          <a:xfrm>
            <a:off x="179512" y="1961034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Q3a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2" name="Rounded Rectangle 41">
            <a:hlinkClick r:id="rId11" action="ppaction://hlinksldjump"/>
          </p:cNvPr>
          <p:cNvSpPr/>
          <p:nvPr/>
        </p:nvSpPr>
        <p:spPr>
          <a:xfrm>
            <a:off x="4500136" y="3172614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2016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Q15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3" name="Rounded Rectangle 42">
            <a:hlinkClick r:id="rId12" action="ppaction://hlinksldjump"/>
          </p:cNvPr>
          <p:cNvSpPr/>
          <p:nvPr/>
        </p:nvSpPr>
        <p:spPr>
          <a:xfrm>
            <a:off x="5940296" y="3172614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Spec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Q3a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5346" y="2772504"/>
            <a:ext cx="4215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Determining the Equation of the Curve</a:t>
            </a:r>
          </a:p>
        </p:txBody>
      </p:sp>
      <p:sp>
        <p:nvSpPr>
          <p:cNvPr id="68" name="Rounded Rectangle 67">
            <a:hlinkClick r:id="rId13" action="ppaction://hlinksldjump"/>
          </p:cNvPr>
          <p:cNvSpPr/>
          <p:nvPr/>
        </p:nvSpPr>
        <p:spPr>
          <a:xfrm>
            <a:off x="4500136" y="5699585"/>
            <a:ext cx="1296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Topic Menu</a:t>
            </a:r>
          </a:p>
        </p:txBody>
      </p:sp>
      <p:sp>
        <p:nvSpPr>
          <p:cNvPr id="69" name="Rounded Rectangle 68">
            <a:hlinkClick r:id="" action="ppaction://hlinkshowjump?jump=firstslide"/>
          </p:cNvPr>
          <p:cNvSpPr/>
          <p:nvPr/>
        </p:nvSpPr>
        <p:spPr>
          <a:xfrm>
            <a:off x="7380456" y="5699585"/>
            <a:ext cx="1296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Main Menu</a:t>
            </a:r>
          </a:p>
        </p:txBody>
      </p:sp>
      <p:sp>
        <p:nvSpPr>
          <p:cNvPr id="70" name="Rounded Rectangle 69">
            <a:hlinkClick r:id="rId14" action="ppaction://hlinksldjump"/>
          </p:cNvPr>
          <p:cNvSpPr/>
          <p:nvPr/>
        </p:nvSpPr>
        <p:spPr>
          <a:xfrm>
            <a:off x="5940296" y="5699585"/>
            <a:ext cx="1296000" cy="1080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Notes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ounded Rectangle 28">
            <a:hlinkClick r:id="rId15" action="ppaction://hlinksldjump"/>
          </p:cNvPr>
          <p:cNvSpPr/>
          <p:nvPr/>
        </p:nvSpPr>
        <p:spPr>
          <a:xfrm>
            <a:off x="179512" y="4434254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Spec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Q2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5346" y="4034144"/>
            <a:ext cx="3605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Intersections of Lines and Curves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5" name="Rounded Rectangle 44">
            <a:hlinkClick r:id="rId16" action="ppaction://hlinksldjump"/>
          </p:cNvPr>
          <p:cNvSpPr/>
          <p:nvPr/>
        </p:nvSpPr>
        <p:spPr>
          <a:xfrm>
            <a:off x="1619816" y="1961034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>
                <a:solidFill>
                  <a:schemeClr val="bg1"/>
                </a:solidFill>
              </a:rPr>
              <a:t>Exem</a:t>
            </a:r>
            <a:r>
              <a:rPr lang="en-GB" sz="2000" b="1" dirty="0" smtClean="0">
                <a:solidFill>
                  <a:schemeClr val="bg1"/>
                </a:solidFill>
              </a:rPr>
              <a:t>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Q5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4" name="Rounded Rectangle 23">
            <a:hlinkClick r:id="rId17" action="ppaction://hlinksldjump"/>
          </p:cNvPr>
          <p:cNvSpPr/>
          <p:nvPr/>
        </p:nvSpPr>
        <p:spPr>
          <a:xfrm>
            <a:off x="1655070" y="4434254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2010 P1 Q22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5346" y="5299475"/>
            <a:ext cx="1842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Curve Sketching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2" name="Rounded Rectangle 31">
            <a:hlinkClick r:id="rId18" action="ppaction://hlinksldjump"/>
          </p:cNvPr>
          <p:cNvSpPr/>
          <p:nvPr/>
        </p:nvSpPr>
        <p:spPr>
          <a:xfrm>
            <a:off x="179512" y="5699585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Q15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4" name="Rounded Rectangle 43">
            <a:hlinkClick r:id="rId19" action="ppaction://hlinksldjump"/>
          </p:cNvPr>
          <p:cNvSpPr/>
          <p:nvPr/>
        </p:nvSpPr>
        <p:spPr>
          <a:xfrm>
            <a:off x="1619672" y="1961034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Q22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7" name="Rounded Rectangle 46">
            <a:hlinkClick r:id="rId16" action="ppaction://hlinksldjump"/>
          </p:cNvPr>
          <p:cNvSpPr/>
          <p:nvPr/>
        </p:nvSpPr>
        <p:spPr>
          <a:xfrm>
            <a:off x="3059976" y="1961034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>
                <a:solidFill>
                  <a:schemeClr val="bg1"/>
                </a:solidFill>
              </a:rPr>
              <a:t>Exem</a:t>
            </a:r>
            <a:r>
              <a:rPr lang="en-GB" sz="2000" b="1" dirty="0" smtClean="0">
                <a:solidFill>
                  <a:schemeClr val="bg1"/>
                </a:solidFill>
              </a:rPr>
              <a:t>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Q5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8" name="Rounded Rectangle 47">
            <a:hlinkClick r:id="rId20" action="ppaction://hlinksldjump"/>
          </p:cNvPr>
          <p:cNvSpPr/>
          <p:nvPr/>
        </p:nvSpPr>
        <p:spPr>
          <a:xfrm>
            <a:off x="1619672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Q7a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66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3" y="130900"/>
            <a:ext cx="59721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/>
              <a:t>2013 </a:t>
            </a:r>
            <a:r>
              <a:rPr lang="en-GB" sz="2000" dirty="0"/>
              <a:t>P1 Q10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079" y="1873975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93282" y="1837525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3282" y="2714445"/>
                <a:ext cx="4646657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GB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270−</m:t>
                              </m:r>
                              <m:r>
                                <a:rPr lang="en-GB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d>
                        </m:e>
                      </m:func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GB" b="0" i="1" smtClean="0">
                              <a:latin typeface="Cambria Math"/>
                            </a:rPr>
                            <m:t>270</m:t>
                          </m:r>
                        </m:e>
                      </m:func>
                      <m:func>
                        <m:func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GB" b="0" i="1" smtClean="0">
                              <a:latin typeface="Cambria Math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GB" b="0" i="1" smtClean="0">
                              <a:latin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GB" b="0" i="1" smtClean="0">
                              <a:latin typeface="Cambria Math"/>
                            </a:rPr>
                            <m:t>270</m:t>
                          </m:r>
                        </m:e>
                      </m:func>
                      <m:func>
                        <m:func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GB" b="0" i="1" smtClean="0">
                              <a:latin typeface="Cambria Math"/>
                            </a:rPr>
                            <m:t>𝑎</m:t>
                          </m:r>
                        </m:e>
                      </m:func>
                    </m:oMath>
                  </m:oMathPara>
                </a14:m>
                <a:endParaRPr lang="en-GB" dirty="0"/>
              </a:p>
              <a:p>
                <a:r>
                  <a:rPr lang="en-GB" b="0" dirty="0"/>
                  <a:t>                          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/>
                      </a:rPr>
                      <m:t>=0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×</m:t>
                    </m:r>
                    <m:func>
                      <m:funcPr>
                        <m:ctrlPr>
                          <a:rPr lang="en-GB" b="0" i="1" smtClean="0">
                            <a:latin typeface="Cambria Math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/>
                            <a:ea typeface="Cambria Math"/>
                          </a:rPr>
                          <m:t>cos</m:t>
                        </m:r>
                      </m:fName>
                      <m:e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</m:func>
                    <m:r>
                      <a:rPr lang="en-GB" b="0" i="1" smtClean="0">
                        <a:latin typeface="Cambria Math"/>
                        <a:ea typeface="Cambria Math"/>
                      </a:rPr>
                      <m:t>+</m:t>
                    </m:r>
                    <m:d>
                      <m:dPr>
                        <m:ctrlPr>
                          <a:rPr lang="en-GB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−1</m:t>
                        </m:r>
                      </m:e>
                    </m:d>
                    <m:r>
                      <a:rPr lang="en-GB" b="0" i="1" smtClean="0">
                        <a:latin typeface="Cambria Math"/>
                        <a:ea typeface="Cambria Math"/>
                      </a:rPr>
                      <m:t>×</m:t>
                    </m:r>
                    <m:func>
                      <m:funcPr>
                        <m:ctrlPr>
                          <a:rPr lang="en-GB" b="0" i="1" smtClean="0">
                            <a:latin typeface="Cambria Math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/>
                            <a:ea typeface="Cambria Math"/>
                          </a:rPr>
                          <m:t>sin</m:t>
                        </m:r>
                      </m:fName>
                      <m:e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</m:func>
                  </m:oMath>
                </a14:m>
                <a:endParaRPr lang="en-GB" b="0" dirty="0">
                  <a:ea typeface="Cambria Math"/>
                </a:endParaRPr>
              </a:p>
              <a:p>
                <a:r>
                  <a:rPr lang="en-GB" dirty="0"/>
                  <a:t>                          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/>
                      </a:rPr>
                      <m:t>=−</m:t>
                    </m:r>
                    <m:func>
                      <m:funcPr>
                        <m:ctrlPr>
                          <a:rPr lang="en-GB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GB" b="0" i="1" smtClean="0">
                            <a:latin typeface="Cambria Math"/>
                          </a:rPr>
                          <m:t>𝑎</m:t>
                        </m:r>
                      </m:e>
                    </m:func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82" y="2714445"/>
                <a:ext cx="4646657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385D465-3F63-4E0F-A593-FE2609F87B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1" name="Rounded Rectangle 10">
            <a:hlinkClick r:id="rId8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5487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6" y="180018"/>
            <a:ext cx="6395656" cy="650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/>
              <a:t>2013 </a:t>
            </a:r>
            <a:r>
              <a:rPr lang="en-GB" sz="2000" dirty="0"/>
              <a:t>P1 Q11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547" y="6379459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367" y="2786058"/>
            <a:ext cx="2236851" cy="389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883824" y="2724624"/>
            <a:ext cx="4076700" cy="857250"/>
            <a:chOff x="681100" y="3429000"/>
            <a:chExt cx="4076700" cy="857250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100" y="3429000"/>
              <a:ext cx="4076700" cy="85725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1935678" y="3827485"/>
              <a:ext cx="522514" cy="458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600696" y="4056867"/>
              <a:ext cx="522514" cy="2293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43844" y="4018211"/>
              <a:ext cx="522514" cy="2680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4421" y="3795178"/>
              <a:ext cx="178130" cy="2293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Oval 2"/>
          <p:cNvSpPr/>
          <p:nvPr/>
        </p:nvSpPr>
        <p:spPr>
          <a:xfrm>
            <a:off x="96390" y="4784932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50920B0-197E-4DC0-B5FD-05A0D6E8C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8" name="Rounded Rectangle 17">
            <a:hlinkClick r:id="rId8" action="ppaction://hlinksldjump"/>
          </p:cNvPr>
          <p:cNvSpPr/>
          <p:nvPr/>
        </p:nvSpPr>
        <p:spPr>
          <a:xfrm>
            <a:off x="6660916" y="5661368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5487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54305"/>
            <a:ext cx="43434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/>
              <a:t>2013 </a:t>
            </a:r>
            <a:r>
              <a:rPr lang="en-GB" sz="2000" dirty="0"/>
              <a:t>P1 Q12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1983105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519726"/>
            <a:ext cx="393382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88900" y="1473200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E04D982-B02F-4255-B0EF-32C1F044E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1" name="Rounded Rectangle 10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5487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8" y="160020"/>
            <a:ext cx="602932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/>
              <a:t>2013 </a:t>
            </a:r>
            <a:r>
              <a:rPr lang="en-GB" sz="2000" dirty="0"/>
              <a:t>P1 Q13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268" y="2369820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8" y="3054350"/>
            <a:ext cx="4600575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40018" y="1092200"/>
            <a:ext cx="342582" cy="325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698D4BD-5A47-4D42-897D-E0AA3DC996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1" name="Rounded Rectangle 10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5487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" y="159068"/>
            <a:ext cx="636270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/>
              <a:t>2013 </a:t>
            </a:r>
            <a:r>
              <a:rPr lang="en-GB" sz="2000" dirty="0"/>
              <a:t>P1 Q14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115" y="1578293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10490" y="2180571"/>
            <a:ext cx="3943350" cy="1876425"/>
            <a:chOff x="2529840" y="2657043"/>
            <a:chExt cx="3943350" cy="187642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9840" y="2657043"/>
              <a:ext cx="3943350" cy="1876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529840" y="4168239"/>
              <a:ext cx="762000" cy="365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Oval 4"/>
          <p:cNvSpPr/>
          <p:nvPr/>
        </p:nvSpPr>
        <p:spPr>
          <a:xfrm>
            <a:off x="85090" y="889000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0482D0A-ACC9-492E-8CED-D655D1597E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3" name="Rounded Rectangle 12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5487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70498"/>
            <a:ext cx="301942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/>
              <a:t>2013 </a:t>
            </a:r>
            <a:r>
              <a:rPr lang="en-GB" sz="2000" dirty="0"/>
              <a:t>P1 Q15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59" y="2934175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3506152"/>
            <a:ext cx="530542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55562" y="2197100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0692D01-724F-483E-B8FD-0760C64DF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1" name="Rounded Rectangle 10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5487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" y="190500"/>
            <a:ext cx="287655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/>
              <a:t>2013 </a:t>
            </a:r>
            <a:r>
              <a:rPr lang="en-GB" sz="2000" dirty="0"/>
              <a:t>P1 Q16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46" y="2705100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4" y="3429000"/>
            <a:ext cx="26289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08584" y="2006600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DA66BB0-15B6-469F-BD7A-6173784B83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1" name="Rounded Rectangle 10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5487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1"/>
          <a:stretch/>
        </p:blipFill>
        <p:spPr bwMode="auto">
          <a:xfrm>
            <a:off x="0" y="70960"/>
            <a:ext cx="7800975" cy="621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/>
              <a:t>2013 </a:t>
            </a:r>
            <a:r>
              <a:rPr lang="en-GB" sz="2000" dirty="0"/>
              <a:t>P1 Q17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4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5947885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087688" y="3214210"/>
            <a:ext cx="3933825" cy="3343275"/>
            <a:chOff x="3087688" y="3214210"/>
            <a:chExt cx="3933825" cy="334327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688" y="3214210"/>
              <a:ext cx="3933825" cy="33432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087688" y="3214210"/>
              <a:ext cx="506412" cy="501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Oval 4"/>
          <p:cNvSpPr/>
          <p:nvPr/>
        </p:nvSpPr>
        <p:spPr>
          <a:xfrm>
            <a:off x="50800" y="5346700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4F9C8EC-BC5E-4C1D-9DA2-4680C5E78B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3" name="Rounded Rectangle 12">
            <a:hlinkClick r:id="rId8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5487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3" y="162878"/>
            <a:ext cx="322897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/>
              <a:t>2013 </a:t>
            </a:r>
            <a:r>
              <a:rPr lang="en-GB" sz="2000" dirty="0"/>
              <a:t>P1 Q18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773" y="2610803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3" y="3429000"/>
            <a:ext cx="324802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35573" y="2547303"/>
            <a:ext cx="359727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02CAD6E-53FC-4455-84AC-726AF4F8F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1" name="Rounded Rectangle 10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5487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" y="138113"/>
            <a:ext cx="434340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/>
              <a:t>2013 </a:t>
            </a:r>
            <a:r>
              <a:rPr lang="en-GB" sz="2000" dirty="0"/>
              <a:t>P1 Q19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4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351" y="2440305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680" y="3176110"/>
            <a:ext cx="4962525" cy="263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38100" y="1168400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8F3517-766A-47A9-BAD8-BF98F6F4EF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43997"/>
            <a:ext cx="7772400" cy="109673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Differentiation 1</a:t>
            </a:r>
          </a:p>
        </p:txBody>
      </p:sp>
      <p:sp>
        <p:nvSpPr>
          <p:cNvPr id="24" name="Rounded Rectangle 23">
            <a:hlinkClick r:id="rId2" action="ppaction://hlinksldjump"/>
          </p:cNvPr>
          <p:cNvSpPr/>
          <p:nvPr/>
        </p:nvSpPr>
        <p:spPr>
          <a:xfrm>
            <a:off x="179512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2016 P1 Q2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5" name="Rounded Rectangle 24">
            <a:hlinkClick r:id="rId3" action="ppaction://hlinksldjump"/>
          </p:cNvPr>
          <p:cNvSpPr/>
          <p:nvPr/>
        </p:nvSpPr>
        <p:spPr>
          <a:xfrm>
            <a:off x="161981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Q8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>
            <a:hlinkClick r:id="rId4" action="ppaction://hlinksldjump"/>
          </p:cNvPr>
          <p:cNvSpPr/>
          <p:nvPr/>
        </p:nvSpPr>
        <p:spPr>
          <a:xfrm>
            <a:off x="179512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Q3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hlinkClick r:id="rId5" action="ppaction://hlinksldjump"/>
          </p:cNvPr>
          <p:cNvSpPr/>
          <p:nvPr/>
        </p:nvSpPr>
        <p:spPr>
          <a:xfrm>
            <a:off x="161981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Q8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7" name="Rounded Rectangle 36">
            <a:hlinkClick r:id="rId6" action="ppaction://hlinksldjump"/>
          </p:cNvPr>
          <p:cNvSpPr/>
          <p:nvPr/>
        </p:nvSpPr>
        <p:spPr>
          <a:xfrm>
            <a:off x="450013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Q18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9512" y="679776"/>
            <a:ext cx="4163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Basic Differentiation &amp; Rate of Change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1" name="Rounded Rectangle 40">
            <a:hlinkClick r:id="rId7" action="ppaction://hlinksldjump"/>
          </p:cNvPr>
          <p:cNvSpPr/>
          <p:nvPr/>
        </p:nvSpPr>
        <p:spPr>
          <a:xfrm>
            <a:off x="594029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Spec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Q10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5346" y="1910419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Chain Rule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5" name="Rounded Rectangle 44">
            <a:hlinkClick r:id="rId8" action="ppaction://hlinksldjump"/>
          </p:cNvPr>
          <p:cNvSpPr/>
          <p:nvPr/>
        </p:nvSpPr>
        <p:spPr>
          <a:xfrm>
            <a:off x="179512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>
                <a:solidFill>
                  <a:schemeClr val="bg1"/>
                </a:solidFill>
              </a:rPr>
              <a:t>Exem</a:t>
            </a:r>
            <a:r>
              <a:rPr lang="en-GB" sz="2000" b="1" dirty="0" smtClean="0">
                <a:solidFill>
                  <a:schemeClr val="bg1"/>
                </a:solidFill>
              </a:rPr>
              <a:t>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6" name="Rounded Rectangle 45">
            <a:hlinkClick r:id="rId9" action="ppaction://hlinksldjump"/>
          </p:cNvPr>
          <p:cNvSpPr/>
          <p:nvPr/>
        </p:nvSpPr>
        <p:spPr>
          <a:xfrm>
            <a:off x="1619816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2015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Q2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7" name="Rounded Rectangle 46">
            <a:hlinkClick r:id="rId10" action="ppaction://hlinksldjump"/>
          </p:cNvPr>
          <p:cNvSpPr/>
          <p:nvPr/>
        </p:nvSpPr>
        <p:spPr>
          <a:xfrm>
            <a:off x="3059976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Q2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8" name="Rounded Rectangle 47">
            <a:hlinkClick r:id="rId11" action="ppaction://hlinksldjump"/>
          </p:cNvPr>
          <p:cNvSpPr/>
          <p:nvPr/>
        </p:nvSpPr>
        <p:spPr>
          <a:xfrm>
            <a:off x="4500136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Spec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Q3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95346" y="3172059"/>
            <a:ext cx="2157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Tangents to Curves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2" name="Rounded Rectangle 61">
            <a:hlinkClick r:id="rId12" action="ppaction://hlinksldjump"/>
          </p:cNvPr>
          <p:cNvSpPr/>
          <p:nvPr/>
        </p:nvSpPr>
        <p:spPr>
          <a:xfrm>
            <a:off x="3075810" y="4822234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Spec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Q11b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11180" y="4422124"/>
            <a:ext cx="2714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Graphs of the Derivative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8" name="Rounded Rectangle 67">
            <a:hlinkClick r:id="rId13" action="ppaction://hlinksldjump"/>
          </p:cNvPr>
          <p:cNvSpPr/>
          <p:nvPr/>
        </p:nvSpPr>
        <p:spPr>
          <a:xfrm>
            <a:off x="4500136" y="5699585"/>
            <a:ext cx="1296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Topic Menu</a:t>
            </a:r>
          </a:p>
        </p:txBody>
      </p:sp>
      <p:sp>
        <p:nvSpPr>
          <p:cNvPr id="69" name="Rounded Rectangle 68">
            <a:hlinkClick r:id="" action="ppaction://hlinkshowjump?jump=firstslide"/>
          </p:cNvPr>
          <p:cNvSpPr/>
          <p:nvPr/>
        </p:nvSpPr>
        <p:spPr>
          <a:xfrm>
            <a:off x="7380456" y="5699585"/>
            <a:ext cx="1296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Main Menu</a:t>
            </a:r>
          </a:p>
        </p:txBody>
      </p:sp>
      <p:sp>
        <p:nvSpPr>
          <p:cNvPr id="70" name="Rounded Rectangle 69">
            <a:hlinkClick r:id="rId14" action="ppaction://hlinksldjump"/>
          </p:cNvPr>
          <p:cNvSpPr/>
          <p:nvPr/>
        </p:nvSpPr>
        <p:spPr>
          <a:xfrm>
            <a:off x="5940296" y="5699585"/>
            <a:ext cx="1296000" cy="1080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Notes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hlinkClick r:id="rId15" action="ppaction://hlinksldjump"/>
          </p:cNvPr>
          <p:cNvSpPr/>
          <p:nvPr/>
        </p:nvSpPr>
        <p:spPr>
          <a:xfrm>
            <a:off x="3075810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2015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Q7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3" name="Rounded Rectangle 22">
            <a:hlinkClick r:id="rId16" action="ppaction://hlinksldjump"/>
          </p:cNvPr>
          <p:cNvSpPr/>
          <p:nvPr/>
        </p:nvSpPr>
        <p:spPr>
          <a:xfrm>
            <a:off x="179512" y="4822234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</a:rPr>
              <a:t>2008 Spec P2</a:t>
            </a:r>
            <a:endParaRPr lang="en-GB" sz="14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Q5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6" name="Rounded Rectangle 25">
            <a:hlinkClick r:id="rId17" action="ppaction://hlinksldjump"/>
          </p:cNvPr>
          <p:cNvSpPr/>
          <p:nvPr/>
        </p:nvSpPr>
        <p:spPr>
          <a:xfrm>
            <a:off x="1635650" y="4822234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2012 P2 Q4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>
            <a:hlinkClick r:id="rId18" action="ppaction://hlinksldjump"/>
          </p:cNvPr>
          <p:cNvSpPr/>
          <p:nvPr/>
        </p:nvSpPr>
        <p:spPr>
          <a:xfrm>
            <a:off x="3046575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Q3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8" name="Rounded Rectangle 27">
            <a:hlinkClick r:id="rId19" action="ppaction://hlinksldjump"/>
          </p:cNvPr>
          <p:cNvSpPr/>
          <p:nvPr/>
        </p:nvSpPr>
        <p:spPr>
          <a:xfrm>
            <a:off x="5940296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Q7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66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" y="99060"/>
            <a:ext cx="7715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/>
              <a:t>2013 </a:t>
            </a:r>
            <a:r>
              <a:rPr lang="en-GB" sz="2000" dirty="0"/>
              <a:t>P1 Q20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009" y="5480685"/>
            <a:ext cx="21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109913" y="3804836"/>
            <a:ext cx="3762375" cy="2895600"/>
            <a:chOff x="2830513" y="3429000"/>
            <a:chExt cx="3762375" cy="2895600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0513" y="3429000"/>
              <a:ext cx="3762375" cy="28956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830513" y="6201368"/>
              <a:ext cx="2020887" cy="123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Oval 4"/>
          <p:cNvSpPr/>
          <p:nvPr/>
        </p:nvSpPr>
        <p:spPr>
          <a:xfrm>
            <a:off x="61134" y="5467984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A05EF33-DC93-455F-BC7B-226E1A9D06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3" name="Rounded Rectangle 12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5487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/>
              <a:t>2013 </a:t>
            </a:r>
            <a:r>
              <a:rPr lang="en-GB" sz="2000" dirty="0"/>
              <a:t>P1 Q21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91440"/>
            <a:ext cx="81153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714566"/>
            <a:ext cx="7181850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67E2DA-C494-449F-AB8F-3B8922CACE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" y="78313"/>
            <a:ext cx="809625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/>
              <a:t>2013 </a:t>
            </a:r>
            <a:r>
              <a:rPr lang="en-GB" sz="2000" dirty="0"/>
              <a:t>P1 Q22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" y="3399430"/>
            <a:ext cx="674370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B4CAA7-3400-4EA8-AD65-CEE9CE906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12976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229267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/>
              <a:t>2013 </a:t>
            </a:r>
            <a:r>
              <a:rPr lang="en-GB" sz="2000" dirty="0"/>
              <a:t>P1 Q22 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" y="290513"/>
            <a:ext cx="3897630" cy="2348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64" y="982028"/>
            <a:ext cx="470916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3" y="-4739932"/>
            <a:ext cx="463486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3" y="2873718"/>
            <a:ext cx="463486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143E298-3BA1-45CC-A634-EBDBECF70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1" name="Rounded Rectangle 10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81711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/>
              <a:t>2013 </a:t>
            </a:r>
            <a:r>
              <a:rPr lang="en-GB" sz="2000" dirty="0"/>
              <a:t>P1 Q23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" y="119063"/>
            <a:ext cx="80581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" y="1841590"/>
            <a:ext cx="4737735" cy="286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" y="4855418"/>
            <a:ext cx="524065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0DD1AA7-590D-4810-950E-E3D32D270A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0" name="Rounded Rectangle 9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12976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/>
              <a:t>2013 </a:t>
            </a:r>
            <a:r>
              <a:rPr lang="en-GB" sz="2000" dirty="0"/>
              <a:t>P1 Q24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41593"/>
            <a:ext cx="807720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1876633"/>
            <a:ext cx="4291013" cy="290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4829341"/>
            <a:ext cx="4338638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634B94C-9C99-4947-9EB3-F37E91C09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95350" cy="895350"/>
          </a:xfrm>
          <a:prstGeom prst="rect">
            <a:avLst/>
          </a:prstGeom>
        </p:spPr>
      </p:pic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12976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hlinkClick r:id="rId2" action="ppaction://hlinksldjump"/>
          </p:cNvPr>
          <p:cNvSpPr/>
          <p:nvPr/>
        </p:nvSpPr>
        <p:spPr>
          <a:xfrm>
            <a:off x="3862222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2013 P2 Title</a:t>
            </a:r>
          </a:p>
        </p:txBody>
      </p:sp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1772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Q1</a:t>
            </a:r>
          </a:p>
        </p:txBody>
      </p: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1405566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Q2</a:t>
            </a:r>
          </a:p>
        </p:txBody>
      </p: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2633894" y="1921274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Q3</a:t>
            </a:r>
          </a:p>
        </p:txBody>
      </p:sp>
      <p:sp>
        <p:nvSpPr>
          <p:cNvPr id="14" name="Rounded Rectangle 13">
            <a:hlinkClick r:id="rId7" action="ppaction://hlinksldjump"/>
          </p:cNvPr>
          <p:cNvSpPr/>
          <p:nvPr/>
        </p:nvSpPr>
        <p:spPr>
          <a:xfrm>
            <a:off x="5090550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Q5</a:t>
            </a:r>
          </a:p>
        </p:txBody>
      </p:sp>
      <p:sp>
        <p:nvSpPr>
          <p:cNvPr id="15" name="Rounded Rectangle 14">
            <a:hlinkClick r:id="rId8" action="ppaction://hlinksldjump"/>
          </p:cNvPr>
          <p:cNvSpPr/>
          <p:nvPr/>
        </p:nvSpPr>
        <p:spPr>
          <a:xfrm>
            <a:off x="63240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Q6</a:t>
            </a:r>
          </a:p>
        </p:txBody>
      </p:sp>
      <p:sp>
        <p:nvSpPr>
          <p:cNvPr id="16" name="Rounded Rectangle 15">
            <a:hlinkClick r:id="rId9" action="ppaction://hlinksldjump"/>
          </p:cNvPr>
          <p:cNvSpPr/>
          <p:nvPr/>
        </p:nvSpPr>
        <p:spPr>
          <a:xfrm>
            <a:off x="177238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Q8</a:t>
            </a:r>
          </a:p>
        </p:txBody>
      </p:sp>
      <p:sp>
        <p:nvSpPr>
          <p:cNvPr id="17" name="Rounded Rectangle 16">
            <a:hlinkClick r:id="rId10" action="ppaction://hlinksldjump"/>
          </p:cNvPr>
          <p:cNvSpPr/>
          <p:nvPr/>
        </p:nvSpPr>
        <p:spPr>
          <a:xfrm>
            <a:off x="1405566" y="3070568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-312420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>
                <a:solidFill>
                  <a:schemeClr val="bg1"/>
                </a:solidFill>
              </a:rPr>
              <a:t>2013</a:t>
            </a:r>
            <a:endParaRPr lang="en-GB" sz="6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09469"/>
            <a:ext cx="1604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Paper 2</a:t>
            </a:r>
          </a:p>
        </p:txBody>
      </p:sp>
      <p:sp>
        <p:nvSpPr>
          <p:cNvPr id="27" name="Rounded Rectangle 26">
            <a:hlinkClick r:id="rId11" action="ppaction://hlinksldjump"/>
          </p:cNvPr>
          <p:cNvSpPr/>
          <p:nvPr/>
        </p:nvSpPr>
        <p:spPr>
          <a:xfrm>
            <a:off x="7555938" y="1931510"/>
            <a:ext cx="1080000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Q7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77FB032-644E-4777-9E0F-172193E7DB72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20DF8C95-4354-4234-A05C-86C53BD12C0D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3022D281-E2AA-469A-9816-F4A8FB0CE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531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2013 P2 Q1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0848DF-D3B4-4B6C-BE7E-C926846A67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42032"/>
            <a:ext cx="8202601" cy="151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9894ED-ECA6-4897-90D6-1A3CF1B57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776358"/>
            <a:ext cx="4140361" cy="488992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58CE0FF-741C-4667-A028-27E8663EA101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8C7D563-FDC6-42A7-8CD4-643689120174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065184F4-F6B3-45EF-8358-BB3E59F27C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326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2013 P2 Q2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4B4838-A4DA-44E9-94C7-538111CE0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" y="116632"/>
            <a:ext cx="7517705" cy="66247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EF665EC-BC2B-402D-B195-4DBAA4712776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4881D65E-985B-49A5-8B01-34669C72C19E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C8020CC-16A9-4CAE-9A40-07F731F6C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7830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2013 P2 Q2(2)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8ACEB9E-9D68-455F-A354-CA12BB2EE33D}"/>
              </a:ext>
            </a:extLst>
          </p:cNvPr>
          <p:cNvGrpSpPr/>
          <p:nvPr/>
        </p:nvGrpSpPr>
        <p:grpSpPr>
          <a:xfrm>
            <a:off x="183476" y="169868"/>
            <a:ext cx="5843380" cy="6591052"/>
            <a:chOff x="183476" y="169868"/>
            <a:chExt cx="5843380" cy="659105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88984319-94B2-4D80-819D-3C473EDE52FC}"/>
                </a:ext>
              </a:extLst>
            </p:cNvPr>
            <p:cNvSpPr/>
            <p:nvPr/>
          </p:nvSpPr>
          <p:spPr>
            <a:xfrm>
              <a:off x="183476" y="4584700"/>
              <a:ext cx="5843380" cy="2169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A8F4088-4271-4466-8446-BA3DCAF1C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479" y="169868"/>
              <a:ext cx="5843377" cy="46138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39A93A8-DCBF-45B2-A4C5-34A0D62E3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376" y="4770968"/>
              <a:ext cx="4282930" cy="198995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5920026-B489-4B7C-BB29-F13D1FE036ED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32BE821-8577-4695-AE28-AA1756EE57E7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D53F1C26-569C-46C4-8F79-1CE6DBD56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4" name="Rounded Rectangle 13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410436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43997"/>
            <a:ext cx="7772400" cy="109673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Differentiation 2</a:t>
            </a:r>
          </a:p>
        </p:txBody>
      </p:sp>
      <p:sp>
        <p:nvSpPr>
          <p:cNvPr id="32" name="Rounded Rectangle 31">
            <a:hlinkClick r:id="rId3" action="ppaction://hlinksldjump"/>
          </p:cNvPr>
          <p:cNvSpPr/>
          <p:nvPr/>
        </p:nvSpPr>
        <p:spPr>
          <a:xfrm>
            <a:off x="1619672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Spec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Q11a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6" name="Rounded Rectangle 35">
            <a:hlinkClick r:id="rId4" action="ppaction://hlinksldjump"/>
          </p:cNvPr>
          <p:cNvSpPr/>
          <p:nvPr/>
        </p:nvSpPr>
        <p:spPr>
          <a:xfrm>
            <a:off x="305997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Q4bc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2" name="Rounded Rectangle 41">
            <a:hlinkClick r:id="rId5" action="ppaction://hlinksldjump"/>
          </p:cNvPr>
          <p:cNvSpPr/>
          <p:nvPr/>
        </p:nvSpPr>
        <p:spPr>
          <a:xfrm>
            <a:off x="4500136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2016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Q9b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6" name="Rounded Rectangle 45">
            <a:hlinkClick r:id="rId6" action="ppaction://hlinksldjump"/>
          </p:cNvPr>
          <p:cNvSpPr/>
          <p:nvPr/>
        </p:nvSpPr>
        <p:spPr>
          <a:xfrm>
            <a:off x="179512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smtClean="0">
                <a:solidFill>
                  <a:schemeClr val="bg1"/>
                </a:solidFill>
              </a:rPr>
              <a:t>Q3b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7" name="Rounded Rectangle 46">
            <a:hlinkClick r:id="rId5" action="ppaction://hlinksldjump"/>
          </p:cNvPr>
          <p:cNvSpPr/>
          <p:nvPr/>
        </p:nvSpPr>
        <p:spPr>
          <a:xfrm>
            <a:off x="161981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2016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Q9a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9" name="Rounded Rectangle 48">
            <a:hlinkClick r:id="rId7" action="ppaction://hlinksldjump"/>
          </p:cNvPr>
          <p:cNvSpPr/>
          <p:nvPr/>
        </p:nvSpPr>
        <p:spPr>
          <a:xfrm>
            <a:off x="305997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2014 P1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Q21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9512" y="679776"/>
            <a:ext cx="3972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Increasing and Decreasing Functions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5" name="Rounded Rectangle 54">
            <a:hlinkClick r:id="rId8" action="ppaction://hlinksldjump"/>
          </p:cNvPr>
          <p:cNvSpPr/>
          <p:nvPr/>
        </p:nvSpPr>
        <p:spPr>
          <a:xfrm>
            <a:off x="4500136" y="231052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2017 P2 Q7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95346" y="1910419"/>
            <a:ext cx="19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Stationary Points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5" name="Rounded Rectangle 64">
            <a:hlinkClick r:id="rId9" action="ppaction://hlinksldjump"/>
          </p:cNvPr>
          <p:cNvSpPr/>
          <p:nvPr/>
        </p:nvSpPr>
        <p:spPr>
          <a:xfrm>
            <a:off x="1619672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2016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Q7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6" name="Rounded Rectangle 65">
            <a:hlinkClick r:id="rId10" action="ppaction://hlinksldjump"/>
          </p:cNvPr>
          <p:cNvSpPr/>
          <p:nvPr/>
        </p:nvSpPr>
        <p:spPr>
          <a:xfrm>
            <a:off x="3059976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2013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Q7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8" name="Rounded Rectangle 67">
            <a:hlinkClick r:id="rId11" action="ppaction://hlinksldjump"/>
          </p:cNvPr>
          <p:cNvSpPr/>
          <p:nvPr/>
        </p:nvSpPr>
        <p:spPr>
          <a:xfrm>
            <a:off x="4500136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Spec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Q8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9" name="Rounded Rectangle 68">
            <a:hlinkClick r:id="rId12" action="ppaction://hlinksldjump"/>
          </p:cNvPr>
          <p:cNvSpPr/>
          <p:nvPr/>
        </p:nvSpPr>
        <p:spPr>
          <a:xfrm>
            <a:off x="5940296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2015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Q8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95346" y="3172059"/>
            <a:ext cx="1593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Optimisation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80" name="Rounded Rectangle 79">
            <a:hlinkClick r:id="rId13" action="ppaction://hlinksldjump"/>
          </p:cNvPr>
          <p:cNvSpPr/>
          <p:nvPr/>
        </p:nvSpPr>
        <p:spPr>
          <a:xfrm>
            <a:off x="4500136" y="5699585"/>
            <a:ext cx="1296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Topic Menu</a:t>
            </a:r>
          </a:p>
        </p:txBody>
      </p:sp>
      <p:sp>
        <p:nvSpPr>
          <p:cNvPr id="81" name="Rounded Rectangle 80">
            <a:hlinkClick r:id="" action="ppaction://hlinkshowjump?jump=firstslide"/>
          </p:cNvPr>
          <p:cNvSpPr/>
          <p:nvPr/>
        </p:nvSpPr>
        <p:spPr>
          <a:xfrm>
            <a:off x="7380456" y="5699585"/>
            <a:ext cx="1296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Main Menu</a:t>
            </a:r>
          </a:p>
        </p:txBody>
      </p:sp>
      <p:sp>
        <p:nvSpPr>
          <p:cNvPr id="82" name="Rounded Rectangle 81">
            <a:hlinkClick r:id="rId14" action="ppaction://hlinksldjump"/>
          </p:cNvPr>
          <p:cNvSpPr/>
          <p:nvPr/>
        </p:nvSpPr>
        <p:spPr>
          <a:xfrm>
            <a:off x="5940296" y="5699585"/>
            <a:ext cx="1296000" cy="1080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Notes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ounded Rectangle 22">
            <a:hlinkClick r:id="rId15" action="ppaction://hlinksldjump"/>
          </p:cNvPr>
          <p:cNvSpPr/>
          <p:nvPr/>
        </p:nvSpPr>
        <p:spPr>
          <a:xfrm>
            <a:off x="179512" y="1079886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Q3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4" name="Rounded Rectangle 23">
            <a:hlinkClick r:id="rId16" action="ppaction://hlinksldjump"/>
          </p:cNvPr>
          <p:cNvSpPr/>
          <p:nvPr/>
        </p:nvSpPr>
        <p:spPr>
          <a:xfrm>
            <a:off x="195346" y="3572169"/>
            <a:ext cx="1296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2018 P2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Q9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66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2013 P2 Q3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CDDDA4-FE2C-42A1-A101-421164A83E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9"/>
          <a:stretch/>
        </p:blipFill>
        <p:spPr>
          <a:xfrm>
            <a:off x="114301" y="2264750"/>
            <a:ext cx="7534536" cy="372457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3C5E2B5-8AB5-4EB7-B6CE-F8AC25BD9BE7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3ADCC51-EF68-455E-8977-9A454D22D52F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1A729F4-CB5E-46A2-B895-02B27A2DB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2" name="Rounded Rectangle 11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(b) Diff2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7880524" y="1929201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(a) Poly.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4301" y="86858"/>
            <a:ext cx="7534536" cy="2066925"/>
            <a:chOff x="114301" y="86858"/>
            <a:chExt cx="7534536" cy="20669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D093E01-CA64-47D2-A734-97CBF40F9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01" y="86858"/>
              <a:ext cx="7267402" cy="20669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2D093E01-CA64-47D2-A734-97CBF40F9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3798" y="86858"/>
              <a:ext cx="495039" cy="2066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720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2013 P2 Q3(2)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E86273A-CB2C-49CF-BC2D-ADD14F5AE873}"/>
              </a:ext>
            </a:extLst>
          </p:cNvPr>
          <p:cNvGrpSpPr/>
          <p:nvPr/>
        </p:nvGrpSpPr>
        <p:grpSpPr>
          <a:xfrm>
            <a:off x="183476" y="149888"/>
            <a:ext cx="6743104" cy="6273772"/>
            <a:chOff x="183476" y="149888"/>
            <a:chExt cx="6743104" cy="627377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9B9517B4-75C1-49F8-8976-069598DF3353}"/>
                </a:ext>
              </a:extLst>
            </p:cNvPr>
            <p:cNvSpPr/>
            <p:nvPr/>
          </p:nvSpPr>
          <p:spPr>
            <a:xfrm>
              <a:off x="183476" y="149888"/>
              <a:ext cx="6743104" cy="6273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24F3D9F-26FF-427F-B64F-C4C2EC6D3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476" y="149888"/>
              <a:ext cx="6015241" cy="426688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B2708841-D6F1-4496-A98C-D8F73DDAA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049" y="4416768"/>
              <a:ext cx="6483961" cy="200128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92024FD-6EEB-4C70-9F7C-EB0AE6456A92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41855A6B-54C7-4643-ADCB-15A402F871F2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561EBE05-7CC9-4557-90EA-B532C2CD9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4" name="Rounded Rectangle 13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(b) Diff2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  <p:sp>
        <p:nvSpPr>
          <p:cNvPr id="15" name="Rounded Rectangle 14">
            <a:hlinkClick r:id="rId7" action="ppaction://hlinksldjump"/>
          </p:cNvPr>
          <p:cNvSpPr/>
          <p:nvPr/>
        </p:nvSpPr>
        <p:spPr>
          <a:xfrm>
            <a:off x="7880524" y="1929201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(a) Poly.</a:t>
            </a:r>
          </a:p>
          <a:p>
            <a:pPr algn="ctr"/>
            <a:r>
              <a:rPr lang="en-GB" sz="2000" b="1" dirty="0" smtClean="0"/>
              <a:t>Topic </a:t>
            </a:r>
            <a:r>
              <a:rPr lang="en-GB" sz="2000" b="1" dirty="0"/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277703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2013 P2 Q4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FB402F-890E-4627-B5E7-204FB14EF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3" y="116632"/>
            <a:ext cx="7708659" cy="53801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60D6536-A8DF-4839-B6D2-56A7784E6FE0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83F0252-2448-4207-8490-C4F4F98701A2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2B8901C-747D-4A40-A5A4-F8B703F42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75579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2013 P2 Q4(2)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D28228-AD7D-4581-8E26-50DB1D859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7" y="127000"/>
            <a:ext cx="5416354" cy="661436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B94474F-39F2-4ED2-871B-A3D668A72E8C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EF7A193-7E80-4FEB-A954-2BE50E1B1E44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28A66DB-5AC8-4359-81D1-0844454F4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28930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2013 P2 Q5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39DE3D-4C42-471C-8AA3-5042B7736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87280"/>
            <a:ext cx="6991741" cy="1047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02318C-F215-45E9-B4EC-0A297C9BF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6" y="1456040"/>
            <a:ext cx="4726261" cy="394592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E060376-3A8B-4AC0-9E18-8B3894C3DA6D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6D0524D-7E63-4FB2-B517-CC0C3411CB70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5680C14-E52B-440C-B989-6AA99963A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267283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2013 P2 Q6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5CC30F5-A57F-4C3E-952C-DE9BC615CC04}"/>
              </a:ext>
            </a:extLst>
          </p:cNvPr>
          <p:cNvGrpSpPr/>
          <p:nvPr/>
        </p:nvGrpSpPr>
        <p:grpSpPr>
          <a:xfrm>
            <a:off x="100743" y="130442"/>
            <a:ext cx="8319781" cy="1104480"/>
            <a:chOff x="100743" y="130442"/>
            <a:chExt cx="8319781" cy="11044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0EC197B-665A-469F-B94A-A027A5622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43" y="130442"/>
              <a:ext cx="8319781" cy="110448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B0EAEAE-B00A-41D6-ACAD-8FFDF119CC70}"/>
                </a:ext>
              </a:extLst>
            </p:cNvPr>
            <p:cNvSpPr/>
            <p:nvPr/>
          </p:nvSpPr>
          <p:spPr>
            <a:xfrm>
              <a:off x="7607300" y="130442"/>
              <a:ext cx="813224" cy="352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7912D7-4E92-4DEB-80A5-228AECA3A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" y="1338320"/>
            <a:ext cx="5732995" cy="538923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75EF98F-19F9-46E5-B0FE-510B790A8979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E2FFC81-ACC2-471C-A249-D4A3052A464D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1906AAD9-C9EE-4A6F-8D8C-0C4F331F7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4" name="Rounded Rectangle 13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73126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2013 P2 Q7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D98E60-6110-45AB-A9C1-032FEBF57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4" y="91232"/>
            <a:ext cx="7650389" cy="62968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9FD9AC1-7210-405D-939F-23EE098E4DF7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0518F15E-97F5-4AC4-955C-525A39184F7A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3271D6E-8A78-443F-A9CB-385EBDB9F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358385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GB" sz="2000" dirty="0"/>
              <a:t>2013 P2 Q7(2)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AEDE860-DB88-45AA-A367-BFC73F2C5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6" y="145120"/>
            <a:ext cx="3046681" cy="2203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BED9310-1D36-4249-B955-C5BC4C025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57" y="145120"/>
            <a:ext cx="4499713" cy="460483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C76862F-ED89-468E-B541-9600FC3FFB56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B36A64D-3309-4D4C-B6E4-A35BC0894561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D4EB24B-A7F0-4790-B2EA-022C12AD3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74634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2013 P2 Q8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14E5D6-AF17-4132-A442-1AEF6BEC9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3" y="129332"/>
            <a:ext cx="8241661" cy="6796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064587-CD67-408F-885B-DD1FED4FE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3" y="979320"/>
            <a:ext cx="7304221" cy="489936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A043E5A-C8C5-4C08-8263-1B8DA534DAF3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6133DAA0-8D37-45AC-AAD7-CA4EE78C87F2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38DC894-87B0-4AEC-94DC-56CC4FFD8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</p:spTree>
    <p:extLst>
      <p:ext uri="{BB962C8B-B14F-4D97-AF65-F5344CB8AC3E}">
        <p14:creationId xmlns:p14="http://schemas.microsoft.com/office/powerpoint/2010/main" val="15149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4" y="-556468"/>
            <a:ext cx="1606996" cy="418058"/>
          </a:xfrm>
        </p:spPr>
        <p:txBody>
          <a:bodyPr anchor="t" anchorCtr="0">
            <a:normAutofit/>
          </a:bodyPr>
          <a:lstStyle/>
          <a:p>
            <a:pPr algn="l"/>
            <a:r>
              <a:rPr lang="en-GB" sz="2000" dirty="0"/>
              <a:t>2013 P2 Q9</a:t>
            </a:r>
          </a:p>
        </p:txBody>
      </p:sp>
      <p:sp>
        <p:nvSpPr>
          <p:cNvPr id="27" name="Rounded Rectangle 26">
            <a:hlinkClick r:id="" action="ppaction://hlinkshowjump?jump=nextslide"/>
          </p:cNvPr>
          <p:cNvSpPr/>
          <p:nvPr/>
        </p:nvSpPr>
        <p:spPr>
          <a:xfrm>
            <a:off x="7880524" y="4416768"/>
            <a:ext cx="108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Next Slide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7880524" y="5661368"/>
            <a:ext cx="108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Main Menu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880524" y="31761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Topic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6A2639-EFB0-4CC9-BA74-2743250BC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3" y="116632"/>
            <a:ext cx="7637249" cy="36044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8EB2CA-5416-4981-AA6E-62FA96025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3" y="3854204"/>
            <a:ext cx="3240418" cy="20039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9A50FB-4544-4AA2-8EAD-8D31AC4BF2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693" y="3854204"/>
            <a:ext cx="4288789" cy="124957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A5E3AAA-DF85-4025-8048-882468CA2BB8}"/>
              </a:ext>
            </a:extLst>
          </p:cNvPr>
          <p:cNvGrpSpPr/>
          <p:nvPr/>
        </p:nvGrpSpPr>
        <p:grpSpPr>
          <a:xfrm>
            <a:off x="8378824" y="54276"/>
            <a:ext cx="842793" cy="1051768"/>
            <a:chOff x="8229599" y="116632"/>
            <a:chExt cx="842793" cy="10517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B0926E7F-F40F-4E21-91F7-2BA55397D25C}"/>
                </a:ext>
              </a:extLst>
            </p:cNvPr>
            <p:cNvSpPr/>
            <p:nvPr/>
          </p:nvSpPr>
          <p:spPr>
            <a:xfrm>
              <a:off x="8331200" y="116632"/>
              <a:ext cx="629324" cy="95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BBAB10F-7F29-4AFA-9048-14048DBEDD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599" y="142962"/>
              <a:ext cx="842793" cy="1025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539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DC0C6C01B3994D8FD6F579A19C8175" ma:contentTypeVersion="" ma:contentTypeDescription="Create a new document." ma:contentTypeScope="" ma:versionID="d3e8603d4776b0ed3ea8ad401b82cb66">
  <xsd:schema xmlns:xsd="http://www.w3.org/2001/XMLSchema" xmlns:xs="http://www.w3.org/2001/XMLSchema" xmlns:p="http://schemas.microsoft.com/office/2006/metadata/properties" xmlns:ns2="0f2801b7-b0a8-4bfa-a4a5-b9d157c3febc" targetNamespace="http://schemas.microsoft.com/office/2006/metadata/properties" ma:root="true" ma:fieldsID="1c0809de43a7600642c2135bb6a72791" ns2:_="">
    <xsd:import namespace="0f2801b7-b0a8-4bfa-a4a5-b9d157c3fe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2801b7-b0a8-4bfa-a4a5-b9d157c3fe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C9B53F-1B04-4756-805E-CEA2E513EF43}"/>
</file>

<file path=customXml/itemProps2.xml><?xml version="1.0" encoding="utf-8"?>
<ds:datastoreItem xmlns:ds="http://schemas.openxmlformats.org/officeDocument/2006/customXml" ds:itemID="{40D85307-9D93-4949-9C80-0051E23918BF}"/>
</file>

<file path=customXml/itemProps3.xml><?xml version="1.0" encoding="utf-8"?>
<ds:datastoreItem xmlns:ds="http://schemas.openxmlformats.org/officeDocument/2006/customXml" ds:itemID="{28B1315B-5F1E-4CF6-BD9D-0C7C096B6D51}"/>
</file>

<file path=docProps/app.xml><?xml version="1.0" encoding="utf-8"?>
<Properties xmlns="http://schemas.openxmlformats.org/officeDocument/2006/extended-properties" xmlns:vt="http://schemas.openxmlformats.org/officeDocument/2006/docPropsVTypes">
  <TotalTime>8753</TotalTime>
  <Words>5337</Words>
  <Application>Microsoft Office PowerPoint</Application>
  <PresentationFormat>On-screen Show (4:3)</PresentationFormat>
  <Paragraphs>2504</Paragraphs>
  <Slides>349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349</vt:i4>
      </vt:variant>
    </vt:vector>
  </HeadingPairs>
  <TitlesOfParts>
    <vt:vector size="350" baseType="lpstr">
      <vt:lpstr>Office Theme</vt:lpstr>
      <vt:lpstr>Higher Maths Main Menu</vt:lpstr>
      <vt:lpstr>Topic Menu</vt:lpstr>
      <vt:lpstr>Past Papers</vt:lpstr>
      <vt:lpstr>Summary Notes</vt:lpstr>
      <vt:lpstr>Straight Line</vt:lpstr>
      <vt:lpstr>Quadratics</vt:lpstr>
      <vt:lpstr>Polynomials</vt:lpstr>
      <vt:lpstr>Differentiation 1</vt:lpstr>
      <vt:lpstr>Differentiation 2</vt:lpstr>
      <vt:lpstr>Integration 1</vt:lpstr>
      <vt:lpstr>Integration 2</vt:lpstr>
      <vt:lpstr>Trigonometry</vt:lpstr>
      <vt:lpstr>Wave Function</vt:lpstr>
      <vt:lpstr>Vectors 1</vt:lpstr>
      <vt:lpstr>Vectors 2</vt:lpstr>
      <vt:lpstr>Functions &amp; Graphs</vt:lpstr>
      <vt:lpstr>Exponentials &amp; Logs</vt:lpstr>
      <vt:lpstr>Circles</vt:lpstr>
      <vt:lpstr>Recurrence Relations</vt:lpstr>
      <vt:lpstr>Quadratics</vt:lpstr>
      <vt:lpstr>Quadratics</vt:lpstr>
      <vt:lpstr>Quadratics</vt:lpstr>
      <vt:lpstr>Polynomials</vt:lpstr>
      <vt:lpstr>Polynomials</vt:lpstr>
      <vt:lpstr>Polynomials</vt:lpstr>
      <vt:lpstr>Differentiation 1</vt:lpstr>
      <vt:lpstr>Differentiation 1</vt:lpstr>
      <vt:lpstr>Differentiation 1</vt:lpstr>
      <vt:lpstr>Differentiation 1</vt:lpstr>
      <vt:lpstr>Differentiation 2</vt:lpstr>
      <vt:lpstr>Differentiation 2</vt:lpstr>
      <vt:lpstr>Integration 1</vt:lpstr>
      <vt:lpstr>Integration 1</vt:lpstr>
      <vt:lpstr>Integration 2</vt:lpstr>
      <vt:lpstr>Trigonometry</vt:lpstr>
      <vt:lpstr>Trigonometry</vt:lpstr>
      <vt:lpstr>Trigonometry</vt:lpstr>
      <vt:lpstr>Trigonometry</vt:lpstr>
      <vt:lpstr>Trigonometry</vt:lpstr>
      <vt:lpstr>Wave Function</vt:lpstr>
      <vt:lpstr>Wave Function</vt:lpstr>
      <vt:lpstr>Vectors 1</vt:lpstr>
      <vt:lpstr>Vectors 1</vt:lpstr>
      <vt:lpstr>Vectors 2</vt:lpstr>
      <vt:lpstr>Vectors 2</vt:lpstr>
      <vt:lpstr>Vectors 2</vt:lpstr>
      <vt:lpstr>Vectors 2</vt:lpstr>
      <vt:lpstr>Functions &amp; Graphs</vt:lpstr>
      <vt:lpstr>Functions &amp; Graphs</vt:lpstr>
      <vt:lpstr>Functions &amp; Graphs</vt:lpstr>
      <vt:lpstr>Functions &amp; Graphs</vt:lpstr>
      <vt:lpstr>Functions &amp; Graphs</vt:lpstr>
      <vt:lpstr>Exponentials &amp; Logarithms</vt:lpstr>
      <vt:lpstr>Exponentials &amp; Logarithms</vt:lpstr>
      <vt:lpstr>Exponentials &amp; Logarithms</vt:lpstr>
      <vt:lpstr>Straight Lines</vt:lpstr>
      <vt:lpstr>Straight Lines</vt:lpstr>
      <vt:lpstr>Circles</vt:lpstr>
      <vt:lpstr>Recurrence Relations</vt:lpstr>
      <vt:lpstr>2013 P1 Title</vt:lpstr>
      <vt:lpstr>2013 P1 Q1</vt:lpstr>
      <vt:lpstr>2013 P1 Q2</vt:lpstr>
      <vt:lpstr>2013 P1 Q3</vt:lpstr>
      <vt:lpstr>2013 P1 Q4</vt:lpstr>
      <vt:lpstr>2013 P1 Q5</vt:lpstr>
      <vt:lpstr>2013 P1 Q6</vt:lpstr>
      <vt:lpstr>2013 P1 Q7</vt:lpstr>
      <vt:lpstr>2013 P1 Q8</vt:lpstr>
      <vt:lpstr>2013 P1 Q9</vt:lpstr>
      <vt:lpstr>2013 P1 Q10</vt:lpstr>
      <vt:lpstr>2013 P1 Q11</vt:lpstr>
      <vt:lpstr>2013 P1 Q12</vt:lpstr>
      <vt:lpstr>2013 P1 Q13</vt:lpstr>
      <vt:lpstr>2013 P1 Q14</vt:lpstr>
      <vt:lpstr>2013 P1 Q15</vt:lpstr>
      <vt:lpstr>2013 P1 Q16</vt:lpstr>
      <vt:lpstr>2013 P1 Q17</vt:lpstr>
      <vt:lpstr>2013 P1 Q18</vt:lpstr>
      <vt:lpstr>2013 P1 Q19</vt:lpstr>
      <vt:lpstr>2013 P1 Q20</vt:lpstr>
      <vt:lpstr>2013 P1 Q21</vt:lpstr>
      <vt:lpstr>2013 P1 Q22</vt:lpstr>
      <vt:lpstr>2013 P1 Q22 (2)</vt:lpstr>
      <vt:lpstr>2013 P1 Q23</vt:lpstr>
      <vt:lpstr>2013 P1 Q24</vt:lpstr>
      <vt:lpstr>2013 P2 Title</vt:lpstr>
      <vt:lpstr>2013 P2 Q1</vt:lpstr>
      <vt:lpstr>2013 P2 Q2</vt:lpstr>
      <vt:lpstr>2013 P2 Q2(2)</vt:lpstr>
      <vt:lpstr>2013 P2 Q3</vt:lpstr>
      <vt:lpstr>2013 P2 Q3(2)</vt:lpstr>
      <vt:lpstr>2013 P2 Q4</vt:lpstr>
      <vt:lpstr>2013 P2 Q4(2)</vt:lpstr>
      <vt:lpstr>2013 P2 Q5</vt:lpstr>
      <vt:lpstr>2013 P2 Q6</vt:lpstr>
      <vt:lpstr>2013 P2 Q7</vt:lpstr>
      <vt:lpstr>2013 P2 Q7(2)</vt:lpstr>
      <vt:lpstr>2013 P2 Q8</vt:lpstr>
      <vt:lpstr>2013 P2 Q9</vt:lpstr>
      <vt:lpstr>2014 P1 Title</vt:lpstr>
      <vt:lpstr>2014 P1 Q1</vt:lpstr>
      <vt:lpstr>2014 P1 Q2</vt:lpstr>
      <vt:lpstr>2014 P1 Q3</vt:lpstr>
      <vt:lpstr>2014 P1 Q4</vt:lpstr>
      <vt:lpstr>2014 P1 Q5</vt:lpstr>
      <vt:lpstr>2014 P1 Q6</vt:lpstr>
      <vt:lpstr>2014 P1 Q7</vt:lpstr>
      <vt:lpstr>2014 P1 Q8</vt:lpstr>
      <vt:lpstr>2014 P1 Q9</vt:lpstr>
      <vt:lpstr>2014 P1 Q10</vt:lpstr>
      <vt:lpstr>2014 P1 Q11</vt:lpstr>
      <vt:lpstr>2014 P1 Q12</vt:lpstr>
      <vt:lpstr>2014 P1 Q13</vt:lpstr>
      <vt:lpstr>2014 P1 Q14</vt:lpstr>
      <vt:lpstr>2014 P1 Q15</vt:lpstr>
      <vt:lpstr>2014 P1 Q16</vt:lpstr>
      <vt:lpstr>2014 P1 Q17</vt:lpstr>
      <vt:lpstr>2014 P1 Q18</vt:lpstr>
      <vt:lpstr>2014 P1 Q19</vt:lpstr>
      <vt:lpstr>2014 P1 Q20</vt:lpstr>
      <vt:lpstr>2014 P1 Q21</vt:lpstr>
      <vt:lpstr>2014 P1 Q22</vt:lpstr>
      <vt:lpstr>2014 P1 Q23</vt:lpstr>
      <vt:lpstr>2014 P1 Q23(2)</vt:lpstr>
      <vt:lpstr>2014 P1 Q24</vt:lpstr>
      <vt:lpstr>2014 P1 Q24(2)</vt:lpstr>
      <vt:lpstr>2014 P2 Title</vt:lpstr>
      <vt:lpstr>2014 P2 Q1</vt:lpstr>
      <vt:lpstr>2014 P2 Q1(2)</vt:lpstr>
      <vt:lpstr>2014 P2 Q2</vt:lpstr>
      <vt:lpstr>2014 P2 Q3</vt:lpstr>
      <vt:lpstr>2014 P2 Q4</vt:lpstr>
      <vt:lpstr>2014 P2 Q4(2)</vt:lpstr>
      <vt:lpstr>2014 P2 Q5</vt:lpstr>
      <vt:lpstr>2014 P2 Q6</vt:lpstr>
      <vt:lpstr>2014 P2 Q7</vt:lpstr>
      <vt:lpstr>2014 P2 Q7(2)</vt:lpstr>
      <vt:lpstr>2014 P2 Q8</vt:lpstr>
      <vt:lpstr>2014 P2 Q9</vt:lpstr>
      <vt:lpstr>Spec P1 Title</vt:lpstr>
      <vt:lpstr>Spec P1 Q1</vt:lpstr>
      <vt:lpstr>Spec P1 Q2</vt:lpstr>
      <vt:lpstr>Spec P1 Q3</vt:lpstr>
      <vt:lpstr>Spec P1 Q4</vt:lpstr>
      <vt:lpstr>Spec P1 Q5</vt:lpstr>
      <vt:lpstr>Spec P1 Q6</vt:lpstr>
      <vt:lpstr>Spec P1 Q7</vt:lpstr>
      <vt:lpstr>Spec P1 Q8</vt:lpstr>
      <vt:lpstr>Spec P1 Q8(2)</vt:lpstr>
      <vt:lpstr>Spec P1 Q9</vt:lpstr>
      <vt:lpstr>Spec P1 Q10</vt:lpstr>
      <vt:lpstr>Spec P1 Q11</vt:lpstr>
      <vt:lpstr>Spec P1 Q11(2)</vt:lpstr>
      <vt:lpstr>Spec P1 Q12</vt:lpstr>
      <vt:lpstr>Spec P2 Title</vt:lpstr>
      <vt:lpstr>Spec P2 Q1</vt:lpstr>
      <vt:lpstr>Spec P2 Q1(2)</vt:lpstr>
      <vt:lpstr>Spec P2 Q2</vt:lpstr>
      <vt:lpstr>Spec P2 Q3</vt:lpstr>
      <vt:lpstr>Spec P2 Q3(2)</vt:lpstr>
      <vt:lpstr>Spec P2 Q4</vt:lpstr>
      <vt:lpstr>Spec P2 Q5</vt:lpstr>
      <vt:lpstr>Spec P2 Q5(2)</vt:lpstr>
      <vt:lpstr>Spec P2 Q6</vt:lpstr>
      <vt:lpstr>Spec P2 Q7</vt:lpstr>
      <vt:lpstr>Spec P2 Q8</vt:lpstr>
      <vt:lpstr>Spec P2 Q8(2)</vt:lpstr>
      <vt:lpstr>Spec P2 Q9</vt:lpstr>
      <vt:lpstr>Spec P2 Q9(2)</vt:lpstr>
      <vt:lpstr>Spec P2 Q10</vt:lpstr>
      <vt:lpstr>Spec P2 Q10(2)</vt:lpstr>
      <vt:lpstr>Exem P1 Title</vt:lpstr>
      <vt:lpstr>Exem P1 Q1</vt:lpstr>
      <vt:lpstr>Exem P1 Q2</vt:lpstr>
      <vt:lpstr>Exem P1 Q3</vt:lpstr>
      <vt:lpstr>Exem P1 Q4</vt:lpstr>
      <vt:lpstr>Exem P1 Q5</vt:lpstr>
      <vt:lpstr>Exem P1 Q6</vt:lpstr>
      <vt:lpstr>Exem P1 Q7</vt:lpstr>
      <vt:lpstr>Exem P1 Q8</vt:lpstr>
      <vt:lpstr>Exem P1 Q8(2)</vt:lpstr>
      <vt:lpstr>Exem P1 Q9</vt:lpstr>
      <vt:lpstr>Exem P1 Q9(2)</vt:lpstr>
      <vt:lpstr>Exem P1 Q10</vt:lpstr>
      <vt:lpstr>Exem P1 Q11</vt:lpstr>
      <vt:lpstr>Exem P2 Title</vt:lpstr>
      <vt:lpstr>Exem P2 Q1</vt:lpstr>
      <vt:lpstr>Exem P2 Q2</vt:lpstr>
      <vt:lpstr>Exem P2 Q2(2)</vt:lpstr>
      <vt:lpstr>Exem P2 Q3</vt:lpstr>
      <vt:lpstr>Exem P2 Q4</vt:lpstr>
      <vt:lpstr>Exem P2 Q4(2)</vt:lpstr>
      <vt:lpstr>Exem P2 Q5</vt:lpstr>
      <vt:lpstr>Exem P2 Q5(2)</vt:lpstr>
      <vt:lpstr>Exem P2 Q6</vt:lpstr>
      <vt:lpstr>Exem P2 Q7</vt:lpstr>
      <vt:lpstr>Exem P2 Q7(2)</vt:lpstr>
      <vt:lpstr>Exem P2 Q8</vt:lpstr>
      <vt:lpstr>Exem P2 Q9</vt:lpstr>
      <vt:lpstr>Exem P2 Q9(2)</vt:lpstr>
      <vt:lpstr>Exem P2 Q10</vt:lpstr>
      <vt:lpstr>2015 P1 Title</vt:lpstr>
      <vt:lpstr>2015 P1 Q1</vt:lpstr>
      <vt:lpstr>2015 P1 Q2</vt:lpstr>
      <vt:lpstr>2015 P1 Q3</vt:lpstr>
      <vt:lpstr>2015 P1 Q4</vt:lpstr>
      <vt:lpstr>2015 P1 Q5</vt:lpstr>
      <vt:lpstr>2015 P1 Q6</vt:lpstr>
      <vt:lpstr>2015 P1 Q7</vt:lpstr>
      <vt:lpstr>2015 P1 Q8</vt:lpstr>
      <vt:lpstr>2015 P1 Q9</vt:lpstr>
      <vt:lpstr>2015 P1 Q10</vt:lpstr>
      <vt:lpstr>2015 P1 Q11</vt:lpstr>
      <vt:lpstr>2015 P1 Q11(2)</vt:lpstr>
      <vt:lpstr>2015 P1 Q12</vt:lpstr>
      <vt:lpstr>2015 P1 Q13</vt:lpstr>
      <vt:lpstr>2015 P1 Q13(2)</vt:lpstr>
      <vt:lpstr>2015 P1 Q14</vt:lpstr>
      <vt:lpstr>2015 P1 Q15</vt:lpstr>
      <vt:lpstr>2015 P2 Title</vt:lpstr>
      <vt:lpstr>2015 P2 Q1</vt:lpstr>
      <vt:lpstr>2015 P2 Q1(2)</vt:lpstr>
      <vt:lpstr>2015 P2 Q2</vt:lpstr>
      <vt:lpstr>2015 P2 Q3</vt:lpstr>
      <vt:lpstr>2015 P2 Q3(2)</vt:lpstr>
      <vt:lpstr>2015 P2 Q4</vt:lpstr>
      <vt:lpstr>2015 P2 Q4(2)</vt:lpstr>
      <vt:lpstr>2015 P2 Q5</vt:lpstr>
      <vt:lpstr>2015 P2 Q5(2)</vt:lpstr>
      <vt:lpstr>2015 P2 Q6</vt:lpstr>
      <vt:lpstr>2015 P2 Q6(2)</vt:lpstr>
      <vt:lpstr>2015 P2 Q7</vt:lpstr>
      <vt:lpstr>2015 P2 Q8</vt:lpstr>
      <vt:lpstr>2015 P2 Q8(2)</vt:lpstr>
      <vt:lpstr>2015 P2 Q9</vt:lpstr>
      <vt:lpstr>2016 P1 Title</vt:lpstr>
      <vt:lpstr>2016 P1 Q1</vt:lpstr>
      <vt:lpstr>2016 P1 Q2</vt:lpstr>
      <vt:lpstr>2016 P1 Q3</vt:lpstr>
      <vt:lpstr>2016 P1 Q4</vt:lpstr>
      <vt:lpstr>2016 P1 Q5</vt:lpstr>
      <vt:lpstr>2016 P1 Q6</vt:lpstr>
      <vt:lpstr>2016 P1 Q7</vt:lpstr>
      <vt:lpstr>2016 P1 Q8</vt:lpstr>
      <vt:lpstr>2016 P1 Q9</vt:lpstr>
      <vt:lpstr>2016 P1 Q10</vt:lpstr>
      <vt:lpstr>2016 P1 Q11</vt:lpstr>
      <vt:lpstr>2016 P1 Q12</vt:lpstr>
      <vt:lpstr>2016 P1 Q13</vt:lpstr>
      <vt:lpstr>2016 P1 Q13(2)</vt:lpstr>
      <vt:lpstr>2016 P1 Q14</vt:lpstr>
      <vt:lpstr>2016 P1 Q15</vt:lpstr>
      <vt:lpstr>2016 P1 Q15(2)</vt:lpstr>
      <vt:lpstr>2016 P2 Title</vt:lpstr>
      <vt:lpstr>2016 P2 Q1</vt:lpstr>
      <vt:lpstr>2016 P2 Q1(2)</vt:lpstr>
      <vt:lpstr>2016 P2 Q2</vt:lpstr>
      <vt:lpstr>2016 P2 Q3</vt:lpstr>
      <vt:lpstr>2016 P2 Q3(2)</vt:lpstr>
      <vt:lpstr>2016 P2 Q4</vt:lpstr>
      <vt:lpstr>2016 P2 Q5</vt:lpstr>
      <vt:lpstr>2016 P2 Q5(2)</vt:lpstr>
      <vt:lpstr>2016 P2 Q6</vt:lpstr>
      <vt:lpstr>2016 P2 Q7</vt:lpstr>
      <vt:lpstr>2016 P2 Q7(2)</vt:lpstr>
      <vt:lpstr>2016 P2 Q8</vt:lpstr>
      <vt:lpstr>2016 P2 Q8(2)</vt:lpstr>
      <vt:lpstr>2016 P2 Q9</vt:lpstr>
      <vt:lpstr>2016 P2 Q10</vt:lpstr>
      <vt:lpstr>2016 P2 Q11</vt:lpstr>
      <vt:lpstr>2017 P1 Title</vt:lpstr>
      <vt:lpstr>2017 P1 Q1</vt:lpstr>
      <vt:lpstr>2017 P1 Q2</vt:lpstr>
      <vt:lpstr>2017 P1 Q3</vt:lpstr>
      <vt:lpstr>2017 P1 Q4</vt:lpstr>
      <vt:lpstr>2017 P1 Q5</vt:lpstr>
      <vt:lpstr>2017 P1 Q6</vt:lpstr>
      <vt:lpstr>2017 P1 Q7</vt:lpstr>
      <vt:lpstr>2017 P1 Q8</vt:lpstr>
      <vt:lpstr>2017 P1 Q9</vt:lpstr>
      <vt:lpstr>2017 P1 Q10</vt:lpstr>
      <vt:lpstr>2017 P1 Q10(2)</vt:lpstr>
      <vt:lpstr>2017 P1 Q11</vt:lpstr>
      <vt:lpstr>2017 P1 Q12</vt:lpstr>
      <vt:lpstr>2017 P1 Q13</vt:lpstr>
      <vt:lpstr>2017 P1 Q14</vt:lpstr>
      <vt:lpstr>2017 P1 Q15</vt:lpstr>
      <vt:lpstr>2017 P1 Q15(2)</vt:lpstr>
      <vt:lpstr>2017 P2 Title</vt:lpstr>
      <vt:lpstr>2017 P2 Q1</vt:lpstr>
      <vt:lpstr>2017 P2 Q1(2)</vt:lpstr>
      <vt:lpstr>2017 P2 Q2</vt:lpstr>
      <vt:lpstr>2017 P2 Q3</vt:lpstr>
      <vt:lpstr>2017 P2 Q4</vt:lpstr>
      <vt:lpstr>2017 P2 Q5</vt:lpstr>
      <vt:lpstr>2017 P2 Q5(2)</vt:lpstr>
      <vt:lpstr>2017 P2 Q6</vt:lpstr>
      <vt:lpstr>2017 P2 Q7</vt:lpstr>
      <vt:lpstr>2017 P2 Q8</vt:lpstr>
      <vt:lpstr>2017 P2 Q9</vt:lpstr>
      <vt:lpstr>2017 P2 Q10</vt:lpstr>
      <vt:lpstr>2017 P2 Q10(2)</vt:lpstr>
      <vt:lpstr>2017 P2 Q11</vt:lpstr>
      <vt:lpstr>2018 P1 Title</vt:lpstr>
      <vt:lpstr>2018 P1 Q1</vt:lpstr>
      <vt:lpstr>2018 P1 Q1 Ans</vt:lpstr>
      <vt:lpstr>2018 P1 Q2</vt:lpstr>
      <vt:lpstr>2018 P1 Q3</vt:lpstr>
      <vt:lpstr>2018 P1 Q4</vt:lpstr>
      <vt:lpstr>2018 P1 Q4 Ans</vt:lpstr>
      <vt:lpstr>2018 P1 Q5</vt:lpstr>
      <vt:lpstr>2018 P1 Q6</vt:lpstr>
      <vt:lpstr>2018 P1 Q7</vt:lpstr>
      <vt:lpstr>2018 P1 Q7 Ans</vt:lpstr>
      <vt:lpstr>2018 P1 Q8</vt:lpstr>
      <vt:lpstr>2018 P1 Q9</vt:lpstr>
      <vt:lpstr>2018 P1 Q10</vt:lpstr>
      <vt:lpstr>2018 P1 Q11</vt:lpstr>
      <vt:lpstr>2018 P1 Q11 Ans</vt:lpstr>
      <vt:lpstr>2018 P1 Q12</vt:lpstr>
      <vt:lpstr>2018 P1 Q13</vt:lpstr>
      <vt:lpstr>2018 P1 Q13 Ans</vt:lpstr>
      <vt:lpstr>2018 P1 Q14</vt:lpstr>
      <vt:lpstr>2018 P1 Q15</vt:lpstr>
      <vt:lpstr>2018 P2 Title</vt:lpstr>
      <vt:lpstr>2018 P2 Q1</vt:lpstr>
      <vt:lpstr>2018 P2 Q1 Ans</vt:lpstr>
      <vt:lpstr>2018 P2 Q2</vt:lpstr>
      <vt:lpstr>2018 P2 Q3</vt:lpstr>
      <vt:lpstr>2018 P2 Q4</vt:lpstr>
      <vt:lpstr>2018 P2 Q5ab</vt:lpstr>
      <vt:lpstr>2018 P2 Q5c</vt:lpstr>
      <vt:lpstr>2018 P2 Q5 Ans</vt:lpstr>
      <vt:lpstr>2018 P2 Q6</vt:lpstr>
      <vt:lpstr>2018 P2 Q7</vt:lpstr>
      <vt:lpstr>2018 P2 Q7 Ans</vt:lpstr>
      <vt:lpstr>2018 P2 Q8</vt:lpstr>
      <vt:lpstr>2018 P2 Q9</vt:lpstr>
      <vt:lpstr>2018 P2 Q10</vt:lpstr>
      <vt:lpstr>2018 P2 Q11</vt:lpstr>
      <vt:lpstr>2018 P2 Q12</vt:lpstr>
      <vt:lpstr>2018 P2 Q12 Ans</vt:lpstr>
      <vt:lpstr>Additional Questions</vt:lpstr>
      <vt:lpstr>2012 P2 Q4</vt:lpstr>
      <vt:lpstr>2012 P2 Q4(2)</vt:lpstr>
      <vt:lpstr>2008 Spec P2 Q5</vt:lpstr>
      <vt:lpstr>2009 P1 Q22</vt:lpstr>
      <vt:lpstr>2002 P2 Q8</vt:lpstr>
      <vt:lpstr>2010 P1 Q22</vt:lpstr>
    </vt:vector>
  </TitlesOfParts>
  <Company>RM plc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J. Pritchard</dc:creator>
  <cp:lastModifiedBy>Mr J. Pritchard</cp:lastModifiedBy>
  <cp:revision>458</cp:revision>
  <dcterms:created xsi:type="dcterms:W3CDTF">2016-10-19T12:25:09Z</dcterms:created>
  <dcterms:modified xsi:type="dcterms:W3CDTF">2018-11-14T09:12:15Z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0x01010057DC0C6C01B3994D8FD6F579A19C8175</vt:lpwstr>
  </property>
</Properties>
</file>